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59" r:id="rId2"/>
    <p:sldId id="258" r:id="rId3"/>
    <p:sldId id="367" r:id="rId4"/>
    <p:sldId id="303" r:id="rId5"/>
    <p:sldId id="364" r:id="rId6"/>
    <p:sldId id="347" r:id="rId7"/>
    <p:sldId id="371" r:id="rId8"/>
    <p:sldId id="388" r:id="rId9"/>
    <p:sldId id="368" r:id="rId10"/>
    <p:sldId id="370" r:id="rId11"/>
    <p:sldId id="369" r:id="rId12"/>
    <p:sldId id="372" r:id="rId13"/>
    <p:sldId id="386" r:id="rId14"/>
    <p:sldId id="373" r:id="rId15"/>
    <p:sldId id="384" r:id="rId16"/>
    <p:sldId id="375" r:id="rId17"/>
    <p:sldId id="376" r:id="rId18"/>
    <p:sldId id="377" r:id="rId19"/>
    <p:sldId id="387" r:id="rId20"/>
    <p:sldId id="389" r:id="rId21"/>
    <p:sldId id="390" r:id="rId22"/>
    <p:sldId id="391" r:id="rId23"/>
    <p:sldId id="378" r:id="rId24"/>
    <p:sldId id="379" r:id="rId25"/>
    <p:sldId id="380" r:id="rId26"/>
    <p:sldId id="381" r:id="rId27"/>
    <p:sldId id="382" r:id="rId28"/>
    <p:sldId id="385" r:id="rId29"/>
    <p:sldId id="383" r:id="rId3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5B4B382-3995-4C94-A0F5-9770E4555663}" v="71" dt="2025-10-29T02:42:06.80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06" autoAdjust="0"/>
    <p:restoredTop sz="94660"/>
  </p:normalViewPr>
  <p:slideViewPr>
    <p:cSldViewPr snapToGrid="0">
      <p:cViewPr varScale="1">
        <p:scale>
          <a:sx n="80" d="100"/>
          <a:sy n="80" d="100"/>
        </p:scale>
        <p:origin x="447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종현 김" userId="4e62a0cd71f6508f" providerId="LiveId" clId="{6E62CB57-B7C1-44BE-9515-1C88952032F1}"/>
    <pc:docChg chg="undo custSel addSld delSld modSld sldOrd">
      <pc:chgData name="종현 김" userId="4e62a0cd71f6508f" providerId="LiveId" clId="{6E62CB57-B7C1-44BE-9515-1C88952032F1}" dt="2025-10-29T11:41:02.914" v="8057" actId="20577"/>
      <pc:docMkLst>
        <pc:docMk/>
      </pc:docMkLst>
      <pc:sldChg chg="modSp mod">
        <pc:chgData name="종현 김" userId="4e62a0cd71f6508f" providerId="LiveId" clId="{6E62CB57-B7C1-44BE-9515-1C88952032F1}" dt="2025-10-29T03:26:04.194" v="7929" actId="20577"/>
        <pc:sldMkLst>
          <pc:docMk/>
          <pc:sldMk cId="3906222446" sldId="258"/>
        </pc:sldMkLst>
        <pc:spChg chg="mod">
          <ac:chgData name="종현 김" userId="4e62a0cd71f6508f" providerId="LiveId" clId="{6E62CB57-B7C1-44BE-9515-1C88952032F1}" dt="2025-10-29T03:26:04.194" v="7929" actId="20577"/>
          <ac:spMkLst>
            <pc:docMk/>
            <pc:sldMk cId="3906222446" sldId="258"/>
            <ac:spMk id="3" creationId="{7C778E5D-C179-E5E5-01C2-F5C104F2A85B}"/>
          </ac:spMkLst>
        </pc:spChg>
      </pc:sldChg>
      <pc:sldChg chg="modSp mod">
        <pc:chgData name="종현 김" userId="4e62a0cd71f6508f" providerId="LiveId" clId="{6E62CB57-B7C1-44BE-9515-1C88952032F1}" dt="2025-10-29T11:41:02.914" v="8057" actId="20577"/>
        <pc:sldMkLst>
          <pc:docMk/>
          <pc:sldMk cId="2937531716" sldId="259"/>
        </pc:sldMkLst>
        <pc:spChg chg="mod">
          <ac:chgData name="종현 김" userId="4e62a0cd71f6508f" providerId="LiveId" clId="{6E62CB57-B7C1-44BE-9515-1C88952032F1}" dt="2025-10-29T11:41:02.914" v="8057" actId="20577"/>
          <ac:spMkLst>
            <pc:docMk/>
            <pc:sldMk cId="2937531716" sldId="259"/>
            <ac:spMk id="2" creationId="{005A92FA-518A-0B6D-16FB-CD7306E21572}"/>
          </ac:spMkLst>
        </pc:spChg>
        <pc:spChg chg="mod">
          <ac:chgData name="종현 김" userId="4e62a0cd71f6508f" providerId="LiveId" clId="{6E62CB57-B7C1-44BE-9515-1C88952032F1}" dt="2025-10-01T01:16:21.837" v="1" actId="20577"/>
          <ac:spMkLst>
            <pc:docMk/>
            <pc:sldMk cId="2937531716" sldId="259"/>
            <ac:spMk id="4" creationId="{C9087AB0-D8D5-7543-BEEF-A82F9DA2BBE9}"/>
          </ac:spMkLst>
        </pc:spChg>
      </pc:sldChg>
      <pc:sldChg chg="addSp delSp modSp mod">
        <pc:chgData name="종현 김" userId="4e62a0cd71f6508f" providerId="LiveId" clId="{6E62CB57-B7C1-44BE-9515-1C88952032F1}" dt="2025-10-29T02:29:31.546" v="7191" actId="20577"/>
        <pc:sldMkLst>
          <pc:docMk/>
          <pc:sldMk cId="625091368" sldId="303"/>
        </pc:sldMkLst>
        <pc:spChg chg="mod">
          <ac:chgData name="종현 김" userId="4e62a0cd71f6508f" providerId="LiveId" clId="{6E62CB57-B7C1-44BE-9515-1C88952032F1}" dt="2025-10-29T02:29:31.546" v="7191" actId="20577"/>
          <ac:spMkLst>
            <pc:docMk/>
            <pc:sldMk cId="625091368" sldId="303"/>
            <ac:spMk id="3" creationId="{F56AFD46-211A-EF3D-7AC9-907E604D5E83}"/>
          </ac:spMkLst>
        </pc:spChg>
        <pc:spChg chg="mod">
          <ac:chgData name="종현 김" userId="4e62a0cd71f6508f" providerId="LiveId" clId="{6E62CB57-B7C1-44BE-9515-1C88952032F1}" dt="2025-10-07T07:31:40.378" v="468" actId="20577"/>
          <ac:spMkLst>
            <pc:docMk/>
            <pc:sldMk cId="625091368" sldId="303"/>
            <ac:spMk id="6" creationId="{4D7752D0-F6B1-D2CE-B288-27FBFEB8840D}"/>
          </ac:spMkLst>
        </pc:spChg>
        <pc:picChg chg="add mod">
          <ac:chgData name="종현 김" userId="4e62a0cd71f6508f" providerId="LiveId" clId="{6E62CB57-B7C1-44BE-9515-1C88952032F1}" dt="2025-10-07T07:28:23.920" v="89" actId="1076"/>
          <ac:picMkLst>
            <pc:docMk/>
            <pc:sldMk cId="625091368" sldId="303"/>
            <ac:picMk id="7" creationId="{DC0CD301-58F6-4872-3FE4-8C859AB656EB}"/>
          </ac:picMkLst>
        </pc:picChg>
      </pc:sldChg>
      <pc:sldChg chg="addSp delSp modSp mod">
        <pc:chgData name="종현 김" userId="4e62a0cd71f6508f" providerId="LiveId" clId="{6E62CB57-B7C1-44BE-9515-1C88952032F1}" dt="2025-10-29T02:29:37.597" v="7195" actId="20577"/>
        <pc:sldMkLst>
          <pc:docMk/>
          <pc:sldMk cId="311570287" sldId="347"/>
        </pc:sldMkLst>
        <pc:spChg chg="mod">
          <ac:chgData name="종현 김" userId="4e62a0cd71f6508f" providerId="LiveId" clId="{6E62CB57-B7C1-44BE-9515-1C88952032F1}" dt="2025-10-07T07:34:17.189" v="514" actId="20577"/>
          <ac:spMkLst>
            <pc:docMk/>
            <pc:sldMk cId="311570287" sldId="347"/>
            <ac:spMk id="2" creationId="{A96F74E0-5F58-1C5A-90C7-ECDB4E34E4A6}"/>
          </ac:spMkLst>
        </pc:spChg>
        <pc:spChg chg="mod">
          <ac:chgData name="종현 김" userId="4e62a0cd71f6508f" providerId="LiveId" clId="{6E62CB57-B7C1-44BE-9515-1C88952032F1}" dt="2025-10-29T02:29:37.597" v="7195" actId="20577"/>
          <ac:spMkLst>
            <pc:docMk/>
            <pc:sldMk cId="311570287" sldId="347"/>
            <ac:spMk id="3" creationId="{B064E249-3593-2BBA-9E88-5E31B7793D97}"/>
          </ac:spMkLst>
        </pc:spChg>
        <pc:spChg chg="mod">
          <ac:chgData name="종현 김" userId="4e62a0cd71f6508f" providerId="LiveId" clId="{6E62CB57-B7C1-44BE-9515-1C88952032F1}" dt="2025-10-07T07:43:36.808" v="746" actId="20577"/>
          <ac:spMkLst>
            <pc:docMk/>
            <pc:sldMk cId="311570287" sldId="347"/>
            <ac:spMk id="5" creationId="{172D11D0-1F4D-2D66-23F3-7387C4A4297C}"/>
          </ac:spMkLst>
        </pc:spChg>
        <pc:spChg chg="add mod">
          <ac:chgData name="종현 김" userId="4e62a0cd71f6508f" providerId="LiveId" clId="{6E62CB57-B7C1-44BE-9515-1C88952032F1}" dt="2025-10-07T07:38:38.188" v="540" actId="1076"/>
          <ac:spMkLst>
            <pc:docMk/>
            <pc:sldMk cId="311570287" sldId="347"/>
            <ac:spMk id="6" creationId="{11034125-E06E-9DC9-C99E-C8CAAC76DF05}"/>
          </ac:spMkLst>
        </pc:spChg>
      </pc:sldChg>
      <pc:sldChg chg="addSp modSp mod">
        <pc:chgData name="종현 김" userId="4e62a0cd71f6508f" providerId="LiveId" clId="{6E62CB57-B7C1-44BE-9515-1C88952032F1}" dt="2025-10-29T02:29:34.467" v="7193" actId="20577"/>
        <pc:sldMkLst>
          <pc:docMk/>
          <pc:sldMk cId="2452141732" sldId="364"/>
        </pc:sldMkLst>
        <pc:spChg chg="mod">
          <ac:chgData name="종현 김" userId="4e62a0cd71f6508f" providerId="LiveId" clId="{6E62CB57-B7C1-44BE-9515-1C88952032F1}" dt="2025-10-29T02:29:34.467" v="7193" actId="20577"/>
          <ac:spMkLst>
            <pc:docMk/>
            <pc:sldMk cId="2452141732" sldId="364"/>
            <ac:spMk id="3" creationId="{6EECC815-39BA-6C4E-6548-1E912CE6001B}"/>
          </ac:spMkLst>
        </pc:spChg>
        <pc:picChg chg="add mod">
          <ac:chgData name="종현 김" userId="4e62a0cd71f6508f" providerId="LiveId" clId="{6E62CB57-B7C1-44BE-9515-1C88952032F1}" dt="2025-10-07T07:33:40.672" v="471" actId="962"/>
          <ac:picMkLst>
            <pc:docMk/>
            <pc:sldMk cId="2452141732" sldId="364"/>
            <ac:picMk id="5" creationId="{D337D0FE-73C3-0DED-08FA-2F2024F00484}"/>
          </ac:picMkLst>
        </pc:picChg>
      </pc:sldChg>
      <pc:sldChg chg="del">
        <pc:chgData name="종현 김" userId="4e62a0cd71f6508f" providerId="LiveId" clId="{6E62CB57-B7C1-44BE-9515-1C88952032F1}" dt="2025-10-07T07:31:11.400" v="452" actId="47"/>
        <pc:sldMkLst>
          <pc:docMk/>
          <pc:sldMk cId="4056630491" sldId="365"/>
        </pc:sldMkLst>
      </pc:sldChg>
      <pc:sldChg chg="del">
        <pc:chgData name="종현 김" userId="4e62a0cd71f6508f" providerId="LiveId" clId="{6E62CB57-B7C1-44BE-9515-1C88952032F1}" dt="2025-10-07T07:31:13.346" v="453" actId="47"/>
        <pc:sldMkLst>
          <pc:docMk/>
          <pc:sldMk cId="2591131530" sldId="366"/>
        </pc:sldMkLst>
      </pc:sldChg>
      <pc:sldChg chg="addSp delSp modSp add mod ord">
        <pc:chgData name="종현 김" userId="4e62a0cd71f6508f" providerId="LiveId" clId="{6E62CB57-B7C1-44BE-9515-1C88952032F1}" dt="2025-10-07T07:30:20.644" v="353" actId="20577"/>
        <pc:sldMkLst>
          <pc:docMk/>
          <pc:sldMk cId="12907432" sldId="367"/>
        </pc:sldMkLst>
        <pc:spChg chg="mod">
          <ac:chgData name="종현 김" userId="4e62a0cd71f6508f" providerId="LiveId" clId="{6E62CB57-B7C1-44BE-9515-1C88952032F1}" dt="2025-10-07T07:30:20.644" v="353" actId="20577"/>
          <ac:spMkLst>
            <pc:docMk/>
            <pc:sldMk cId="12907432" sldId="367"/>
            <ac:spMk id="6" creationId="{814B64C3-718F-0AFF-D457-F8763C6A2928}"/>
          </ac:spMkLst>
        </pc:spChg>
        <pc:picChg chg="add mod">
          <ac:chgData name="종현 김" userId="4e62a0cd71f6508f" providerId="LiveId" clId="{6E62CB57-B7C1-44BE-9515-1C88952032F1}" dt="2025-10-07T07:29:03.419" v="99" actId="1076"/>
          <ac:picMkLst>
            <pc:docMk/>
            <pc:sldMk cId="12907432" sldId="367"/>
            <ac:picMk id="5" creationId="{808CA45D-07ED-0AB0-63A6-B46391E189B1}"/>
          </ac:picMkLst>
        </pc:picChg>
      </pc:sldChg>
      <pc:sldChg chg="addSp delSp modSp add mod">
        <pc:chgData name="종현 김" userId="4e62a0cd71f6508f" providerId="LiveId" clId="{6E62CB57-B7C1-44BE-9515-1C88952032F1}" dt="2025-10-29T02:29:46.018" v="7199" actId="20577"/>
        <pc:sldMkLst>
          <pc:docMk/>
          <pc:sldMk cId="2605660484" sldId="368"/>
        </pc:sldMkLst>
        <pc:spChg chg="mod">
          <ac:chgData name="종현 김" userId="4e62a0cd71f6508f" providerId="LiveId" clId="{6E62CB57-B7C1-44BE-9515-1C88952032F1}" dt="2025-10-29T02:28:38.342" v="7151"/>
          <ac:spMkLst>
            <pc:docMk/>
            <pc:sldMk cId="2605660484" sldId="368"/>
            <ac:spMk id="2" creationId="{D5D575FE-F858-473F-FC15-1B8C5266916D}"/>
          </ac:spMkLst>
        </pc:spChg>
        <pc:spChg chg="mod">
          <ac:chgData name="종현 김" userId="4e62a0cd71f6508f" providerId="LiveId" clId="{6E62CB57-B7C1-44BE-9515-1C88952032F1}" dt="2025-10-29T02:29:46.018" v="7199" actId="20577"/>
          <ac:spMkLst>
            <pc:docMk/>
            <pc:sldMk cId="2605660484" sldId="368"/>
            <ac:spMk id="3" creationId="{165B12B0-4FB0-86A6-E978-2BDE3F93D652}"/>
          </ac:spMkLst>
        </pc:spChg>
        <pc:spChg chg="mod">
          <ac:chgData name="종현 김" userId="4e62a0cd71f6508f" providerId="LiveId" clId="{6E62CB57-B7C1-44BE-9515-1C88952032F1}" dt="2025-10-28T06:22:40.813" v="1344" actId="20577"/>
          <ac:spMkLst>
            <pc:docMk/>
            <pc:sldMk cId="2605660484" sldId="368"/>
            <ac:spMk id="5" creationId="{75C2CAE4-33D8-35FD-3D50-51BE6861B022}"/>
          </ac:spMkLst>
        </pc:spChg>
        <pc:picChg chg="add mod">
          <ac:chgData name="종현 김" userId="4e62a0cd71f6508f" providerId="LiveId" clId="{6E62CB57-B7C1-44BE-9515-1C88952032F1}" dt="2025-10-07T08:17:57.823" v="883" actId="1076"/>
          <ac:picMkLst>
            <pc:docMk/>
            <pc:sldMk cId="2605660484" sldId="368"/>
            <ac:picMk id="7" creationId="{B0B70BF7-0A48-4617-0C81-1863B0D722B2}"/>
          </ac:picMkLst>
        </pc:picChg>
      </pc:sldChg>
      <pc:sldChg chg="addSp modSp add mod">
        <pc:chgData name="종현 김" userId="4e62a0cd71f6508f" providerId="LiveId" clId="{6E62CB57-B7C1-44BE-9515-1C88952032F1}" dt="2025-10-29T02:29:55.782" v="7207" actId="20577"/>
        <pc:sldMkLst>
          <pc:docMk/>
          <pc:sldMk cId="2159028278" sldId="369"/>
        </pc:sldMkLst>
        <pc:spChg chg="mod">
          <ac:chgData name="종현 김" userId="4e62a0cd71f6508f" providerId="LiveId" clId="{6E62CB57-B7C1-44BE-9515-1C88952032F1}" dt="2025-10-29T02:28:45.858" v="7153"/>
          <ac:spMkLst>
            <pc:docMk/>
            <pc:sldMk cId="2159028278" sldId="369"/>
            <ac:spMk id="2" creationId="{D5A1877C-1F59-C482-2839-470D6591C712}"/>
          </ac:spMkLst>
        </pc:spChg>
        <pc:spChg chg="mod">
          <ac:chgData name="종현 김" userId="4e62a0cd71f6508f" providerId="LiveId" clId="{6E62CB57-B7C1-44BE-9515-1C88952032F1}" dt="2025-10-29T02:29:55.782" v="7207" actId="20577"/>
          <ac:spMkLst>
            <pc:docMk/>
            <pc:sldMk cId="2159028278" sldId="369"/>
            <ac:spMk id="3" creationId="{E2667733-00EF-6A49-2313-F1C1B70899F0}"/>
          </ac:spMkLst>
        </pc:spChg>
        <pc:spChg chg="mod">
          <ac:chgData name="종현 김" userId="4e62a0cd71f6508f" providerId="LiveId" clId="{6E62CB57-B7C1-44BE-9515-1C88952032F1}" dt="2025-10-28T06:39:04.371" v="1914" actId="20577"/>
          <ac:spMkLst>
            <pc:docMk/>
            <pc:sldMk cId="2159028278" sldId="369"/>
            <ac:spMk id="5" creationId="{A86FBD23-DC9A-DA6B-84D2-CECC1F6D3DB1}"/>
          </ac:spMkLst>
        </pc:spChg>
        <pc:picChg chg="add mod">
          <ac:chgData name="종현 김" userId="4e62a0cd71f6508f" providerId="LiveId" clId="{6E62CB57-B7C1-44BE-9515-1C88952032F1}" dt="2025-10-28T06:36:55.841" v="1806" actId="1076"/>
          <ac:picMkLst>
            <pc:docMk/>
            <pc:sldMk cId="2159028278" sldId="369"/>
            <ac:picMk id="6" creationId="{C6A37037-5E5B-52C5-665E-7BDB59DCB83A}"/>
          </ac:picMkLst>
        </pc:picChg>
      </pc:sldChg>
      <pc:sldChg chg="addSp delSp modSp add mod">
        <pc:chgData name="종현 김" userId="4e62a0cd71f6508f" providerId="LiveId" clId="{6E62CB57-B7C1-44BE-9515-1C88952032F1}" dt="2025-10-29T02:29:50.841" v="7202" actId="20577"/>
        <pc:sldMkLst>
          <pc:docMk/>
          <pc:sldMk cId="2528050290" sldId="370"/>
        </pc:sldMkLst>
        <pc:spChg chg="mod">
          <ac:chgData name="종현 김" userId="4e62a0cd71f6508f" providerId="LiveId" clId="{6E62CB57-B7C1-44BE-9515-1C88952032F1}" dt="2025-10-29T02:28:42.676" v="7152"/>
          <ac:spMkLst>
            <pc:docMk/>
            <pc:sldMk cId="2528050290" sldId="370"/>
            <ac:spMk id="2" creationId="{F84449C8-FFB8-3B51-4184-499ACE8923F5}"/>
          </ac:spMkLst>
        </pc:spChg>
        <pc:spChg chg="mod">
          <ac:chgData name="종현 김" userId="4e62a0cd71f6508f" providerId="LiveId" clId="{6E62CB57-B7C1-44BE-9515-1C88952032F1}" dt="2025-10-29T02:29:50.841" v="7202" actId="20577"/>
          <ac:spMkLst>
            <pc:docMk/>
            <pc:sldMk cId="2528050290" sldId="370"/>
            <ac:spMk id="3" creationId="{FA2A3533-4BD8-B3A9-9A4C-620171A2C68D}"/>
          </ac:spMkLst>
        </pc:spChg>
        <pc:spChg chg="mod">
          <ac:chgData name="종현 김" userId="4e62a0cd71f6508f" providerId="LiveId" clId="{6E62CB57-B7C1-44BE-9515-1C88952032F1}" dt="2025-10-28T08:08:44.941" v="4733" actId="1076"/>
          <ac:spMkLst>
            <pc:docMk/>
            <pc:sldMk cId="2528050290" sldId="370"/>
            <ac:spMk id="5" creationId="{09E90965-7104-66E9-0439-B41C73430715}"/>
          </ac:spMkLst>
        </pc:spChg>
        <pc:picChg chg="add del mod">
          <ac:chgData name="종현 김" userId="4e62a0cd71f6508f" providerId="LiveId" clId="{6E62CB57-B7C1-44BE-9515-1C88952032F1}" dt="2025-10-28T08:07:43.186" v="4666" actId="478"/>
          <ac:picMkLst>
            <pc:docMk/>
            <pc:sldMk cId="2528050290" sldId="370"/>
            <ac:picMk id="6" creationId="{EEE93162-BB4E-4879-551C-7F2DCA1F73FE}"/>
          </ac:picMkLst>
        </pc:picChg>
        <pc:picChg chg="del">
          <ac:chgData name="종현 김" userId="4e62a0cd71f6508f" providerId="LiveId" clId="{6E62CB57-B7C1-44BE-9515-1C88952032F1}" dt="2025-10-28T06:22:44.552" v="1345" actId="478"/>
          <ac:picMkLst>
            <pc:docMk/>
            <pc:sldMk cId="2528050290" sldId="370"/>
            <ac:picMk id="7" creationId="{DEB5FADB-238E-B236-71A0-B625791D00C2}"/>
          </ac:picMkLst>
        </pc:picChg>
        <pc:picChg chg="add mod">
          <ac:chgData name="종현 김" userId="4e62a0cd71f6508f" providerId="LiveId" clId="{6E62CB57-B7C1-44BE-9515-1C88952032F1}" dt="2025-10-28T08:08:13.884" v="4676" actId="1076"/>
          <ac:picMkLst>
            <pc:docMk/>
            <pc:sldMk cId="2528050290" sldId="370"/>
            <ac:picMk id="9" creationId="{736849EE-9190-C6D1-02EB-15C3E470FF7D}"/>
          </ac:picMkLst>
        </pc:picChg>
        <pc:picChg chg="add mod">
          <ac:chgData name="종현 김" userId="4e62a0cd71f6508f" providerId="LiveId" clId="{6E62CB57-B7C1-44BE-9515-1C88952032F1}" dt="2025-10-28T08:08:16.290" v="4677" actId="1076"/>
          <ac:picMkLst>
            <pc:docMk/>
            <pc:sldMk cId="2528050290" sldId="370"/>
            <ac:picMk id="11" creationId="{95E1F137-3437-9B31-7C82-3465A36B3F49}"/>
          </ac:picMkLst>
        </pc:picChg>
        <pc:picChg chg="add mod">
          <ac:chgData name="종현 김" userId="4e62a0cd71f6508f" providerId="LiveId" clId="{6E62CB57-B7C1-44BE-9515-1C88952032F1}" dt="2025-10-28T08:08:19.844" v="4678" actId="1076"/>
          <ac:picMkLst>
            <pc:docMk/>
            <pc:sldMk cId="2528050290" sldId="370"/>
            <ac:picMk id="13" creationId="{AF3B592A-FBD5-2B2E-F766-3F9DB1060448}"/>
          </ac:picMkLst>
        </pc:picChg>
      </pc:sldChg>
      <pc:sldChg chg="addSp delSp modSp add mod ord">
        <pc:chgData name="종현 김" userId="4e62a0cd71f6508f" providerId="LiveId" clId="{6E62CB57-B7C1-44BE-9515-1C88952032F1}" dt="2025-10-29T02:29:40.711" v="7197" actId="20577"/>
        <pc:sldMkLst>
          <pc:docMk/>
          <pc:sldMk cId="365407478" sldId="371"/>
        </pc:sldMkLst>
        <pc:spChg chg="mod">
          <ac:chgData name="종현 김" userId="4e62a0cd71f6508f" providerId="LiveId" clId="{6E62CB57-B7C1-44BE-9515-1C88952032F1}" dt="2025-10-29T02:28:31.372" v="7149" actId="20577"/>
          <ac:spMkLst>
            <pc:docMk/>
            <pc:sldMk cId="365407478" sldId="371"/>
            <ac:spMk id="2" creationId="{E9334D05-3190-CD2E-F552-8CC5BF4C4E73}"/>
          </ac:spMkLst>
        </pc:spChg>
        <pc:spChg chg="mod">
          <ac:chgData name="종현 김" userId="4e62a0cd71f6508f" providerId="LiveId" clId="{6E62CB57-B7C1-44BE-9515-1C88952032F1}" dt="2025-10-29T02:29:40.711" v="7197" actId="20577"/>
          <ac:spMkLst>
            <pc:docMk/>
            <pc:sldMk cId="365407478" sldId="371"/>
            <ac:spMk id="3" creationId="{DA755AAE-C3E9-9AD9-4265-923C6A3B3F97}"/>
          </ac:spMkLst>
        </pc:spChg>
        <pc:spChg chg="mod">
          <ac:chgData name="종현 김" userId="4e62a0cd71f6508f" providerId="LiveId" clId="{6E62CB57-B7C1-44BE-9515-1C88952032F1}" dt="2025-10-28T23:54:28.113" v="7100" actId="1076"/>
          <ac:spMkLst>
            <pc:docMk/>
            <pc:sldMk cId="365407478" sldId="371"/>
            <ac:spMk id="5" creationId="{14E75EF2-06BC-DBC3-6CA8-C8444F9E611C}"/>
          </ac:spMkLst>
        </pc:spChg>
        <pc:picChg chg="add mod">
          <ac:chgData name="종현 김" userId="4e62a0cd71f6508f" providerId="LiveId" clId="{6E62CB57-B7C1-44BE-9515-1C88952032F1}" dt="2025-10-28T06:20:23.431" v="962" actId="1076"/>
          <ac:picMkLst>
            <pc:docMk/>
            <pc:sldMk cId="365407478" sldId="371"/>
            <ac:picMk id="6" creationId="{AA3B46E0-8B96-C817-AAC3-2229B5C7DCDB}"/>
          </ac:picMkLst>
        </pc:picChg>
        <pc:picChg chg="del">
          <ac:chgData name="종현 김" userId="4e62a0cd71f6508f" providerId="LiveId" clId="{6E62CB57-B7C1-44BE-9515-1C88952032F1}" dt="2025-10-28T06:17:06.871" v="956" actId="478"/>
          <ac:picMkLst>
            <pc:docMk/>
            <pc:sldMk cId="365407478" sldId="371"/>
            <ac:picMk id="7" creationId="{06429404-4802-0720-A0D3-7989711DF1B6}"/>
          </ac:picMkLst>
        </pc:picChg>
      </pc:sldChg>
      <pc:sldChg chg="addSp delSp modSp add mod">
        <pc:chgData name="종현 김" userId="4e62a0cd71f6508f" providerId="LiveId" clId="{6E62CB57-B7C1-44BE-9515-1C88952032F1}" dt="2025-10-29T02:30:00.369" v="7210" actId="20577"/>
        <pc:sldMkLst>
          <pc:docMk/>
          <pc:sldMk cId="92795382" sldId="372"/>
        </pc:sldMkLst>
        <pc:spChg chg="mod">
          <ac:chgData name="종현 김" userId="4e62a0cd71f6508f" providerId="LiveId" clId="{6E62CB57-B7C1-44BE-9515-1C88952032F1}" dt="2025-10-29T02:28:48.999" v="7154"/>
          <ac:spMkLst>
            <pc:docMk/>
            <pc:sldMk cId="92795382" sldId="372"/>
            <ac:spMk id="2" creationId="{E8E575E8-319F-264A-A537-D7F822AC5E6D}"/>
          </ac:spMkLst>
        </pc:spChg>
        <pc:spChg chg="mod">
          <ac:chgData name="종현 김" userId="4e62a0cd71f6508f" providerId="LiveId" clId="{6E62CB57-B7C1-44BE-9515-1C88952032F1}" dt="2025-10-29T02:30:00.369" v="7210" actId="20577"/>
          <ac:spMkLst>
            <pc:docMk/>
            <pc:sldMk cId="92795382" sldId="372"/>
            <ac:spMk id="3" creationId="{8AE8B49C-2667-9423-8FD0-935E5D8D5968}"/>
          </ac:spMkLst>
        </pc:spChg>
        <pc:spChg chg="mod">
          <ac:chgData name="종현 김" userId="4e62a0cd71f6508f" providerId="LiveId" clId="{6E62CB57-B7C1-44BE-9515-1C88952032F1}" dt="2025-10-28T08:49:18.956" v="6568" actId="1076"/>
          <ac:spMkLst>
            <pc:docMk/>
            <pc:sldMk cId="92795382" sldId="372"/>
            <ac:spMk id="5" creationId="{D68CF3D6-2BFE-4810-97D8-BE67F938392F}"/>
          </ac:spMkLst>
        </pc:spChg>
        <pc:picChg chg="del">
          <ac:chgData name="종현 김" userId="4e62a0cd71f6508f" providerId="LiveId" clId="{6E62CB57-B7C1-44BE-9515-1C88952032F1}" dt="2025-10-28T08:12:50.227" v="4734" actId="478"/>
          <ac:picMkLst>
            <pc:docMk/>
            <pc:sldMk cId="92795382" sldId="372"/>
            <ac:picMk id="6" creationId="{7576B5DF-50BB-2E07-D34F-51BC4CE4B96C}"/>
          </ac:picMkLst>
        </pc:picChg>
        <pc:picChg chg="add mod">
          <ac:chgData name="종현 김" userId="4e62a0cd71f6508f" providerId="LiveId" clId="{6E62CB57-B7C1-44BE-9515-1C88952032F1}" dt="2025-10-28T08:14:02.423" v="4751" actId="1076"/>
          <ac:picMkLst>
            <pc:docMk/>
            <pc:sldMk cId="92795382" sldId="372"/>
            <ac:picMk id="7" creationId="{3B427D59-B719-D9D0-2A86-B76AFABAE45C}"/>
          </ac:picMkLst>
        </pc:picChg>
        <pc:picChg chg="add mod">
          <ac:chgData name="종현 김" userId="4e62a0cd71f6508f" providerId="LiveId" clId="{6E62CB57-B7C1-44BE-9515-1C88952032F1}" dt="2025-10-28T08:13:59.656" v="4749" actId="14100"/>
          <ac:picMkLst>
            <pc:docMk/>
            <pc:sldMk cId="92795382" sldId="372"/>
            <ac:picMk id="9" creationId="{85D88363-9522-7DDE-D3F0-9F71C3E4E93C}"/>
          </ac:picMkLst>
        </pc:picChg>
      </pc:sldChg>
      <pc:sldChg chg="addSp delSp modSp add mod">
        <pc:chgData name="종현 김" userId="4e62a0cd71f6508f" providerId="LiveId" clId="{6E62CB57-B7C1-44BE-9515-1C88952032F1}" dt="2025-10-29T02:30:08.777" v="7216" actId="20577"/>
        <pc:sldMkLst>
          <pc:docMk/>
          <pc:sldMk cId="837651877" sldId="373"/>
        </pc:sldMkLst>
        <pc:spChg chg="mod">
          <ac:chgData name="종현 김" userId="4e62a0cd71f6508f" providerId="LiveId" clId="{6E62CB57-B7C1-44BE-9515-1C88952032F1}" dt="2025-10-29T02:28:55.539" v="7156"/>
          <ac:spMkLst>
            <pc:docMk/>
            <pc:sldMk cId="837651877" sldId="373"/>
            <ac:spMk id="2" creationId="{77C2C326-F992-1030-97F6-01F1EA52435E}"/>
          </ac:spMkLst>
        </pc:spChg>
        <pc:spChg chg="mod">
          <ac:chgData name="종현 김" userId="4e62a0cd71f6508f" providerId="LiveId" clId="{6E62CB57-B7C1-44BE-9515-1C88952032F1}" dt="2025-10-29T02:30:08.777" v="7216" actId="20577"/>
          <ac:spMkLst>
            <pc:docMk/>
            <pc:sldMk cId="837651877" sldId="373"/>
            <ac:spMk id="3" creationId="{461EBA8B-0ADE-86FA-9765-26B430CE8546}"/>
          </ac:spMkLst>
        </pc:spChg>
        <pc:spChg chg="del mod">
          <ac:chgData name="종현 김" userId="4e62a0cd71f6508f" providerId="LiveId" clId="{6E62CB57-B7C1-44BE-9515-1C88952032F1}" dt="2025-10-28T06:40:10.578" v="1999" actId="478"/>
          <ac:spMkLst>
            <pc:docMk/>
            <pc:sldMk cId="837651877" sldId="373"/>
            <ac:spMk id="5" creationId="{79919B82-19D5-7B57-7A91-57AA258D8AE2}"/>
          </ac:spMkLst>
        </pc:spChg>
        <pc:picChg chg="del">
          <ac:chgData name="종현 김" userId="4e62a0cd71f6508f" providerId="LiveId" clId="{6E62CB57-B7C1-44BE-9515-1C88952032F1}" dt="2025-10-28T06:39:36.909" v="1987" actId="478"/>
          <ac:picMkLst>
            <pc:docMk/>
            <pc:sldMk cId="837651877" sldId="373"/>
            <ac:picMk id="6" creationId="{1A8BAB67-50BA-1111-9EEF-5079CAEB8ECC}"/>
          </ac:picMkLst>
        </pc:picChg>
        <pc:picChg chg="add del mod">
          <ac:chgData name="종현 김" userId="4e62a0cd71f6508f" providerId="LiveId" clId="{6E62CB57-B7C1-44BE-9515-1C88952032F1}" dt="2025-10-28T06:40:02.067" v="1995" actId="478"/>
          <ac:picMkLst>
            <pc:docMk/>
            <pc:sldMk cId="837651877" sldId="373"/>
            <ac:picMk id="7" creationId="{06F434C9-0447-6570-9EF4-59E5AB400DBA}"/>
          </ac:picMkLst>
        </pc:picChg>
        <pc:picChg chg="add mod">
          <ac:chgData name="종현 김" userId="4e62a0cd71f6508f" providerId="LiveId" clId="{6E62CB57-B7C1-44BE-9515-1C88952032F1}" dt="2025-10-28T06:40:32.650" v="2005" actId="1076"/>
          <ac:picMkLst>
            <pc:docMk/>
            <pc:sldMk cId="837651877" sldId="373"/>
            <ac:picMk id="9" creationId="{33A35B0E-2412-0CC2-0C6E-637FE77157A6}"/>
          </ac:picMkLst>
        </pc:picChg>
      </pc:sldChg>
      <pc:sldChg chg="delSp add del mod">
        <pc:chgData name="종현 김" userId="4e62a0cd71f6508f" providerId="LiveId" clId="{6E62CB57-B7C1-44BE-9515-1C88952032F1}" dt="2025-10-28T06:40:47.342" v="2009" actId="47"/>
        <pc:sldMkLst>
          <pc:docMk/>
          <pc:sldMk cId="680884148" sldId="374"/>
        </pc:sldMkLst>
        <pc:picChg chg="del">
          <ac:chgData name="종현 김" userId="4e62a0cd71f6508f" providerId="LiveId" clId="{6E62CB57-B7C1-44BE-9515-1C88952032F1}" dt="2025-10-28T06:40:42.781" v="2007" actId="478"/>
          <ac:picMkLst>
            <pc:docMk/>
            <pc:sldMk cId="680884148" sldId="374"/>
            <ac:picMk id="9" creationId="{CFEC3E5E-D3BF-F37B-1E3C-4BF748340D9B}"/>
          </ac:picMkLst>
        </pc:picChg>
      </pc:sldChg>
      <pc:sldChg chg="addSp delSp modSp add mod">
        <pc:chgData name="종현 김" userId="4e62a0cd71f6508f" providerId="LiveId" clId="{6E62CB57-B7C1-44BE-9515-1C88952032F1}" dt="2025-10-29T02:30:17.666" v="7222" actId="20577"/>
        <pc:sldMkLst>
          <pc:docMk/>
          <pc:sldMk cId="2448532475" sldId="375"/>
        </pc:sldMkLst>
        <pc:spChg chg="mod">
          <ac:chgData name="종현 김" userId="4e62a0cd71f6508f" providerId="LiveId" clId="{6E62CB57-B7C1-44BE-9515-1C88952032F1}" dt="2025-10-28T06:41:03.310" v="2061" actId="20577"/>
          <ac:spMkLst>
            <pc:docMk/>
            <pc:sldMk cId="2448532475" sldId="375"/>
            <ac:spMk id="2" creationId="{7B15B49F-84AE-EB80-E2AA-4E43BB59FC67}"/>
          </ac:spMkLst>
        </pc:spChg>
        <pc:spChg chg="mod">
          <ac:chgData name="종현 김" userId="4e62a0cd71f6508f" providerId="LiveId" clId="{6E62CB57-B7C1-44BE-9515-1C88952032F1}" dt="2025-10-29T02:30:17.666" v="7222" actId="20577"/>
          <ac:spMkLst>
            <pc:docMk/>
            <pc:sldMk cId="2448532475" sldId="375"/>
            <ac:spMk id="3" creationId="{5B4B3AFC-B375-7E12-37C5-21107990EC00}"/>
          </ac:spMkLst>
        </pc:spChg>
        <pc:spChg chg="mod">
          <ac:chgData name="종현 김" userId="4e62a0cd71f6508f" providerId="LiveId" clId="{6E62CB57-B7C1-44BE-9515-1C88952032F1}" dt="2025-10-28T08:45:09.611" v="6282" actId="20577"/>
          <ac:spMkLst>
            <pc:docMk/>
            <pc:sldMk cId="2448532475" sldId="375"/>
            <ac:spMk id="5" creationId="{C7708322-2AD5-9F3F-9C5E-E1BF6125E0B5}"/>
          </ac:spMkLst>
        </pc:spChg>
        <pc:picChg chg="del">
          <ac:chgData name="종현 김" userId="4e62a0cd71f6508f" providerId="LiveId" clId="{6E62CB57-B7C1-44BE-9515-1C88952032F1}" dt="2025-10-28T06:41:04.766" v="2062" actId="478"/>
          <ac:picMkLst>
            <pc:docMk/>
            <pc:sldMk cId="2448532475" sldId="375"/>
            <ac:picMk id="6" creationId="{05C37138-9E53-2A43-575D-1F97D4738192}"/>
          </ac:picMkLst>
        </pc:picChg>
        <pc:picChg chg="add mod">
          <ac:chgData name="종현 김" userId="4e62a0cd71f6508f" providerId="LiveId" clId="{6E62CB57-B7C1-44BE-9515-1C88952032F1}" dt="2025-10-28T06:41:29.680" v="2068" actId="1076"/>
          <ac:picMkLst>
            <pc:docMk/>
            <pc:sldMk cId="2448532475" sldId="375"/>
            <ac:picMk id="7" creationId="{805707E5-4652-A88F-BBDC-51C960AD8409}"/>
          </ac:picMkLst>
        </pc:picChg>
      </pc:sldChg>
      <pc:sldChg chg="addSp delSp modSp add mod">
        <pc:chgData name="종현 김" userId="4e62a0cd71f6508f" providerId="LiveId" clId="{6E62CB57-B7C1-44BE-9515-1C88952032F1}" dt="2025-10-29T02:30:21.068" v="7225" actId="20577"/>
        <pc:sldMkLst>
          <pc:docMk/>
          <pc:sldMk cId="3198777047" sldId="376"/>
        </pc:sldMkLst>
        <pc:spChg chg="mod">
          <ac:chgData name="종현 김" userId="4e62a0cd71f6508f" providerId="LiveId" clId="{6E62CB57-B7C1-44BE-9515-1C88952032F1}" dt="2025-10-29T02:30:21.068" v="7225" actId="20577"/>
          <ac:spMkLst>
            <pc:docMk/>
            <pc:sldMk cId="3198777047" sldId="376"/>
            <ac:spMk id="3" creationId="{7DAE9663-8011-33F7-139D-ED033ECC67C2}"/>
          </ac:spMkLst>
        </pc:spChg>
        <pc:spChg chg="mod">
          <ac:chgData name="종현 김" userId="4e62a0cd71f6508f" providerId="LiveId" clId="{6E62CB57-B7C1-44BE-9515-1C88952032F1}" dt="2025-10-28T06:45:58.342" v="2791" actId="20577"/>
          <ac:spMkLst>
            <pc:docMk/>
            <pc:sldMk cId="3198777047" sldId="376"/>
            <ac:spMk id="5" creationId="{8A45B6B0-59E9-8517-C9B8-E09EFB69B3F9}"/>
          </ac:spMkLst>
        </pc:spChg>
        <pc:picChg chg="add mod">
          <ac:chgData name="종현 김" userId="4e62a0cd71f6508f" providerId="LiveId" clId="{6E62CB57-B7C1-44BE-9515-1C88952032F1}" dt="2025-10-28T06:44:15.654" v="2504" actId="14100"/>
          <ac:picMkLst>
            <pc:docMk/>
            <pc:sldMk cId="3198777047" sldId="376"/>
            <ac:picMk id="6" creationId="{7793D7A8-B57A-5A8E-4CF6-B2F7808AB548}"/>
          </ac:picMkLst>
        </pc:picChg>
        <pc:picChg chg="del">
          <ac:chgData name="종현 김" userId="4e62a0cd71f6508f" providerId="LiveId" clId="{6E62CB57-B7C1-44BE-9515-1C88952032F1}" dt="2025-10-28T06:43:52.473" v="2496" actId="478"/>
          <ac:picMkLst>
            <pc:docMk/>
            <pc:sldMk cId="3198777047" sldId="376"/>
            <ac:picMk id="7" creationId="{613B7628-E525-34FB-7185-C633026CD8B0}"/>
          </ac:picMkLst>
        </pc:picChg>
        <pc:picChg chg="add mod">
          <ac:chgData name="종현 김" userId="4e62a0cd71f6508f" providerId="LiveId" clId="{6E62CB57-B7C1-44BE-9515-1C88952032F1}" dt="2025-10-28T06:44:15.654" v="2504" actId="14100"/>
          <ac:picMkLst>
            <pc:docMk/>
            <pc:sldMk cId="3198777047" sldId="376"/>
            <ac:picMk id="9" creationId="{7DF75DCF-8E18-D3B7-9BA5-5581C6354576}"/>
          </ac:picMkLst>
        </pc:picChg>
      </pc:sldChg>
      <pc:sldChg chg="addSp delSp modSp add mod">
        <pc:chgData name="종현 김" userId="4e62a0cd71f6508f" providerId="LiveId" clId="{6E62CB57-B7C1-44BE-9515-1C88952032F1}" dt="2025-10-29T02:30:23.924" v="7226" actId="20577"/>
        <pc:sldMkLst>
          <pc:docMk/>
          <pc:sldMk cId="611061559" sldId="377"/>
        </pc:sldMkLst>
        <pc:spChg chg="mod">
          <ac:chgData name="종현 김" userId="4e62a0cd71f6508f" providerId="LiveId" clId="{6E62CB57-B7C1-44BE-9515-1C88952032F1}" dt="2025-10-29T02:29:11.749" v="7181" actId="20577"/>
          <ac:spMkLst>
            <pc:docMk/>
            <pc:sldMk cId="611061559" sldId="377"/>
            <ac:spMk id="2" creationId="{93D3A998-0D6E-F39D-CAF3-8C75CDE70DE7}"/>
          </ac:spMkLst>
        </pc:spChg>
        <pc:spChg chg="mod">
          <ac:chgData name="종현 김" userId="4e62a0cd71f6508f" providerId="LiveId" clId="{6E62CB57-B7C1-44BE-9515-1C88952032F1}" dt="2025-10-29T02:30:23.924" v="7226" actId="20577"/>
          <ac:spMkLst>
            <pc:docMk/>
            <pc:sldMk cId="611061559" sldId="377"/>
            <ac:spMk id="3" creationId="{DDBF4272-BFFE-6A49-307E-8F74516BDE82}"/>
          </ac:spMkLst>
        </pc:spChg>
        <pc:spChg chg="mod">
          <ac:chgData name="종현 김" userId="4e62a0cd71f6508f" providerId="LiveId" clId="{6E62CB57-B7C1-44BE-9515-1C88952032F1}" dt="2025-10-28T08:30:03.538" v="6261" actId="1076"/>
          <ac:spMkLst>
            <pc:docMk/>
            <pc:sldMk cId="611061559" sldId="377"/>
            <ac:spMk id="5" creationId="{8BF62891-E769-B802-02EC-29249D8DC225}"/>
          </ac:spMkLst>
        </pc:spChg>
        <pc:picChg chg="add mod">
          <ac:chgData name="종현 김" userId="4e62a0cd71f6508f" providerId="LiveId" clId="{6E62CB57-B7C1-44BE-9515-1C88952032F1}" dt="2025-10-28T08:28:54.949" v="5966" actId="1076"/>
          <ac:picMkLst>
            <pc:docMk/>
            <pc:sldMk cId="611061559" sldId="377"/>
            <ac:picMk id="4" creationId="{79628027-2CCA-0C14-52FC-F259E858E0D7}"/>
          </ac:picMkLst>
        </pc:picChg>
        <pc:picChg chg="del">
          <ac:chgData name="종현 김" userId="4e62a0cd71f6508f" providerId="LiveId" clId="{6E62CB57-B7C1-44BE-9515-1C88952032F1}" dt="2025-10-28T08:28:42.539" v="5964" actId="478"/>
          <ac:picMkLst>
            <pc:docMk/>
            <pc:sldMk cId="611061559" sldId="377"/>
            <ac:picMk id="7" creationId="{7E19BA08-A04C-6AF2-AB80-924D33D596FE}"/>
          </ac:picMkLst>
        </pc:picChg>
      </pc:sldChg>
      <pc:sldChg chg="addSp delSp modSp add mod">
        <pc:chgData name="종현 김" userId="4e62a0cd71f6508f" providerId="LiveId" clId="{6E62CB57-B7C1-44BE-9515-1C88952032F1}" dt="2025-10-29T03:25:02.022" v="7888" actId="20577"/>
        <pc:sldMkLst>
          <pc:docMk/>
          <pc:sldMk cId="2135046138" sldId="378"/>
        </pc:sldMkLst>
        <pc:spChg chg="mod">
          <ac:chgData name="종현 김" userId="4e62a0cd71f6508f" providerId="LiveId" clId="{6E62CB57-B7C1-44BE-9515-1C88952032F1}" dt="2025-10-28T06:48:37.893" v="2925" actId="20577"/>
          <ac:spMkLst>
            <pc:docMk/>
            <pc:sldMk cId="2135046138" sldId="378"/>
            <ac:spMk id="2" creationId="{0F54EC7C-7448-6418-545D-15860234FCEC}"/>
          </ac:spMkLst>
        </pc:spChg>
        <pc:spChg chg="mod">
          <ac:chgData name="종현 김" userId="4e62a0cd71f6508f" providerId="LiveId" clId="{6E62CB57-B7C1-44BE-9515-1C88952032F1}" dt="2025-10-29T03:25:02.022" v="7888" actId="20577"/>
          <ac:spMkLst>
            <pc:docMk/>
            <pc:sldMk cId="2135046138" sldId="378"/>
            <ac:spMk id="3" creationId="{50C79BCF-9E21-B596-E912-E2F46F9CBE04}"/>
          </ac:spMkLst>
        </pc:spChg>
        <pc:spChg chg="mod">
          <ac:chgData name="종현 김" userId="4e62a0cd71f6508f" providerId="LiveId" clId="{6E62CB57-B7C1-44BE-9515-1C88952032F1}" dt="2025-10-28T06:57:09.139" v="3218" actId="20577"/>
          <ac:spMkLst>
            <pc:docMk/>
            <pc:sldMk cId="2135046138" sldId="378"/>
            <ac:spMk id="5" creationId="{C0A10E00-72F2-71C6-65E3-80029A396950}"/>
          </ac:spMkLst>
        </pc:spChg>
        <pc:picChg chg="add mod">
          <ac:chgData name="종현 김" userId="4e62a0cd71f6508f" providerId="LiveId" clId="{6E62CB57-B7C1-44BE-9515-1C88952032F1}" dt="2025-10-28T06:50:50.099" v="2977" actId="1076"/>
          <ac:picMkLst>
            <pc:docMk/>
            <pc:sldMk cId="2135046138" sldId="378"/>
            <ac:picMk id="6" creationId="{3E85946A-D807-161C-7C9F-310B4954F757}"/>
          </ac:picMkLst>
        </pc:picChg>
        <pc:picChg chg="del">
          <ac:chgData name="종현 김" userId="4e62a0cd71f6508f" providerId="LiveId" clId="{6E62CB57-B7C1-44BE-9515-1C88952032F1}" dt="2025-10-28T06:48:41.558" v="2926" actId="478"/>
          <ac:picMkLst>
            <pc:docMk/>
            <pc:sldMk cId="2135046138" sldId="378"/>
            <ac:picMk id="7" creationId="{810CA5C5-78D4-358B-0BF1-0D36832EFCBE}"/>
          </ac:picMkLst>
        </pc:picChg>
        <pc:picChg chg="add mod">
          <ac:chgData name="종현 김" userId="4e62a0cd71f6508f" providerId="LiveId" clId="{6E62CB57-B7C1-44BE-9515-1C88952032F1}" dt="2025-10-28T06:50:59.382" v="2980" actId="1076"/>
          <ac:picMkLst>
            <pc:docMk/>
            <pc:sldMk cId="2135046138" sldId="378"/>
            <ac:picMk id="9" creationId="{357D9F65-90C9-EB49-D178-1D02367E7940}"/>
          </ac:picMkLst>
        </pc:picChg>
      </pc:sldChg>
      <pc:sldChg chg="addSp delSp modSp add mod">
        <pc:chgData name="종현 김" userId="4e62a0cd71f6508f" providerId="LiveId" clId="{6E62CB57-B7C1-44BE-9515-1C88952032F1}" dt="2025-10-29T03:25:05.007" v="7891" actId="20577"/>
        <pc:sldMkLst>
          <pc:docMk/>
          <pc:sldMk cId="2663363443" sldId="379"/>
        </pc:sldMkLst>
        <pc:spChg chg="mod">
          <ac:chgData name="종현 김" userId="4e62a0cd71f6508f" providerId="LiveId" clId="{6E62CB57-B7C1-44BE-9515-1C88952032F1}" dt="2025-10-29T03:25:05.007" v="7891" actId="20577"/>
          <ac:spMkLst>
            <pc:docMk/>
            <pc:sldMk cId="2663363443" sldId="379"/>
            <ac:spMk id="3" creationId="{2283CA26-1918-C8D3-03EB-FA992DDADD88}"/>
          </ac:spMkLst>
        </pc:spChg>
        <pc:spChg chg="mod">
          <ac:chgData name="종현 김" userId="4e62a0cd71f6508f" providerId="LiveId" clId="{6E62CB57-B7C1-44BE-9515-1C88952032F1}" dt="2025-10-28T08:46:15.413" v="6284" actId="20577"/>
          <ac:spMkLst>
            <pc:docMk/>
            <pc:sldMk cId="2663363443" sldId="379"/>
            <ac:spMk id="5" creationId="{EDF01733-5526-5CF2-3202-71D97AF8350E}"/>
          </ac:spMkLst>
        </pc:spChg>
        <pc:picChg chg="del">
          <ac:chgData name="종현 김" userId="4e62a0cd71f6508f" providerId="LiveId" clId="{6E62CB57-B7C1-44BE-9515-1C88952032F1}" dt="2025-10-28T06:57:18.433" v="3220" actId="478"/>
          <ac:picMkLst>
            <pc:docMk/>
            <pc:sldMk cId="2663363443" sldId="379"/>
            <ac:picMk id="6" creationId="{DB59D475-1A1E-AB7C-8134-9AD90F7377E4}"/>
          </ac:picMkLst>
        </pc:picChg>
        <pc:picChg chg="add mod">
          <ac:chgData name="종현 김" userId="4e62a0cd71f6508f" providerId="LiveId" clId="{6E62CB57-B7C1-44BE-9515-1C88952032F1}" dt="2025-10-28T07:00:34.499" v="3263" actId="14100"/>
          <ac:picMkLst>
            <pc:docMk/>
            <pc:sldMk cId="2663363443" sldId="379"/>
            <ac:picMk id="7" creationId="{BF944DF1-F805-59BE-6B16-5874A6CFB6A6}"/>
          </ac:picMkLst>
        </pc:picChg>
        <pc:picChg chg="del">
          <ac:chgData name="종현 김" userId="4e62a0cd71f6508f" providerId="LiveId" clId="{6E62CB57-B7C1-44BE-9515-1C88952032F1}" dt="2025-10-28T06:57:18.433" v="3220" actId="478"/>
          <ac:picMkLst>
            <pc:docMk/>
            <pc:sldMk cId="2663363443" sldId="379"/>
            <ac:picMk id="9" creationId="{F04BC1C8-3F68-37F4-30BD-CA81B23E12D9}"/>
          </ac:picMkLst>
        </pc:picChg>
        <pc:picChg chg="add mod">
          <ac:chgData name="종현 김" userId="4e62a0cd71f6508f" providerId="LiveId" clId="{6E62CB57-B7C1-44BE-9515-1C88952032F1}" dt="2025-10-28T07:00:34.499" v="3263" actId="14100"/>
          <ac:picMkLst>
            <pc:docMk/>
            <pc:sldMk cId="2663363443" sldId="379"/>
            <ac:picMk id="10" creationId="{5A5F1D43-02F2-A77C-5F94-1FB1853166C2}"/>
          </ac:picMkLst>
        </pc:picChg>
      </pc:sldChg>
      <pc:sldChg chg="addSp delSp modSp add mod">
        <pc:chgData name="종현 김" userId="4e62a0cd71f6508f" providerId="LiveId" clId="{6E62CB57-B7C1-44BE-9515-1C88952032F1}" dt="2025-10-29T03:25:15.595" v="7894" actId="20577"/>
        <pc:sldMkLst>
          <pc:docMk/>
          <pc:sldMk cId="2190002440" sldId="380"/>
        </pc:sldMkLst>
        <pc:spChg chg="mod">
          <ac:chgData name="종현 김" userId="4e62a0cd71f6508f" providerId="LiveId" clId="{6E62CB57-B7C1-44BE-9515-1C88952032F1}" dt="2025-10-29T03:25:15.595" v="7894" actId="20577"/>
          <ac:spMkLst>
            <pc:docMk/>
            <pc:sldMk cId="2190002440" sldId="380"/>
            <ac:spMk id="3" creationId="{1F400CC4-98D1-CE86-5853-E849732FF46E}"/>
          </ac:spMkLst>
        </pc:spChg>
        <pc:spChg chg="mod">
          <ac:chgData name="종현 김" userId="4e62a0cd71f6508f" providerId="LiveId" clId="{6E62CB57-B7C1-44BE-9515-1C88952032F1}" dt="2025-10-28T08:46:44.051" v="6302" actId="20577"/>
          <ac:spMkLst>
            <pc:docMk/>
            <pc:sldMk cId="2190002440" sldId="380"/>
            <ac:spMk id="5" creationId="{D6F639EE-A496-9C58-3C3E-B1CA72650F18}"/>
          </ac:spMkLst>
        </pc:spChg>
        <pc:picChg chg="add mod">
          <ac:chgData name="종현 김" userId="4e62a0cd71f6508f" providerId="LiveId" clId="{6E62CB57-B7C1-44BE-9515-1C88952032F1}" dt="2025-10-28T07:02:38.305" v="3529" actId="1076"/>
          <ac:picMkLst>
            <pc:docMk/>
            <pc:sldMk cId="2190002440" sldId="380"/>
            <ac:picMk id="6" creationId="{9057BB07-6FD3-4791-84DC-6BBFC85524A6}"/>
          </ac:picMkLst>
        </pc:picChg>
        <pc:picChg chg="del">
          <ac:chgData name="종현 김" userId="4e62a0cd71f6508f" providerId="LiveId" clId="{6E62CB57-B7C1-44BE-9515-1C88952032F1}" dt="2025-10-28T07:01:40.983" v="3520" actId="478"/>
          <ac:picMkLst>
            <pc:docMk/>
            <pc:sldMk cId="2190002440" sldId="380"/>
            <ac:picMk id="7" creationId="{456A268F-36A2-13C3-1ED5-5C47981B7B53}"/>
          </ac:picMkLst>
        </pc:picChg>
        <pc:picChg chg="del">
          <ac:chgData name="종현 김" userId="4e62a0cd71f6508f" providerId="LiveId" clId="{6E62CB57-B7C1-44BE-9515-1C88952032F1}" dt="2025-10-28T07:01:40.983" v="3520" actId="478"/>
          <ac:picMkLst>
            <pc:docMk/>
            <pc:sldMk cId="2190002440" sldId="380"/>
            <ac:picMk id="10" creationId="{E807D496-9EFB-5579-87D4-A77BBC824914}"/>
          </ac:picMkLst>
        </pc:picChg>
      </pc:sldChg>
      <pc:sldChg chg="addSp delSp modSp add mod">
        <pc:chgData name="종현 김" userId="4e62a0cd71f6508f" providerId="LiveId" clId="{6E62CB57-B7C1-44BE-9515-1C88952032F1}" dt="2025-10-29T03:25:19.209" v="7897" actId="20577"/>
        <pc:sldMkLst>
          <pc:docMk/>
          <pc:sldMk cId="754718186" sldId="381"/>
        </pc:sldMkLst>
        <pc:spChg chg="mod">
          <ac:chgData name="종현 김" userId="4e62a0cd71f6508f" providerId="LiveId" clId="{6E62CB57-B7C1-44BE-9515-1C88952032F1}" dt="2025-10-29T03:25:19.209" v="7897" actId="20577"/>
          <ac:spMkLst>
            <pc:docMk/>
            <pc:sldMk cId="754718186" sldId="381"/>
            <ac:spMk id="3" creationId="{B4B6F49A-442C-6BAB-68DE-FD1361DB6E5E}"/>
          </ac:spMkLst>
        </pc:spChg>
        <pc:spChg chg="add del mod">
          <ac:chgData name="종현 김" userId="4e62a0cd71f6508f" providerId="LiveId" clId="{6E62CB57-B7C1-44BE-9515-1C88952032F1}" dt="2025-10-28T07:06:18.034" v="3884" actId="5793"/>
          <ac:spMkLst>
            <pc:docMk/>
            <pc:sldMk cId="754718186" sldId="381"/>
            <ac:spMk id="5" creationId="{BCF068EC-090A-1777-85CB-888EAA89BFBA}"/>
          </ac:spMkLst>
        </pc:spChg>
        <pc:spChg chg="add mod">
          <ac:chgData name="종현 김" userId="4e62a0cd71f6508f" providerId="LiveId" clId="{6E62CB57-B7C1-44BE-9515-1C88952032F1}" dt="2025-10-28T07:04:42.682" v="3695"/>
          <ac:spMkLst>
            <pc:docMk/>
            <pc:sldMk cId="754718186" sldId="381"/>
            <ac:spMk id="8" creationId="{F95E2538-7166-30DC-4700-D251232DA959}"/>
          </ac:spMkLst>
        </pc:spChg>
        <pc:picChg chg="del">
          <ac:chgData name="종현 김" userId="4e62a0cd71f6508f" providerId="LiveId" clId="{6E62CB57-B7C1-44BE-9515-1C88952032F1}" dt="2025-10-28T07:03:30.517" v="3689" actId="478"/>
          <ac:picMkLst>
            <pc:docMk/>
            <pc:sldMk cId="754718186" sldId="381"/>
            <ac:picMk id="6" creationId="{B35832C6-E150-367C-4A8E-87B3BF2B4C3B}"/>
          </ac:picMkLst>
        </pc:picChg>
        <pc:picChg chg="add mod">
          <ac:chgData name="종현 김" userId="4e62a0cd71f6508f" providerId="LiveId" clId="{6E62CB57-B7C1-44BE-9515-1C88952032F1}" dt="2025-10-28T07:04:51.381" v="3699" actId="1076"/>
          <ac:picMkLst>
            <pc:docMk/>
            <pc:sldMk cId="754718186" sldId="381"/>
            <ac:picMk id="7" creationId="{34303C1E-ACAD-63A2-E49D-9337B2000697}"/>
          </ac:picMkLst>
        </pc:picChg>
      </pc:sldChg>
      <pc:sldChg chg="addSp delSp modSp add mod">
        <pc:chgData name="종현 김" userId="4e62a0cd71f6508f" providerId="LiveId" clId="{6E62CB57-B7C1-44BE-9515-1C88952032F1}" dt="2025-10-29T03:25:22.917" v="7900" actId="20577"/>
        <pc:sldMkLst>
          <pc:docMk/>
          <pc:sldMk cId="1002168518" sldId="382"/>
        </pc:sldMkLst>
        <pc:spChg chg="mod">
          <ac:chgData name="종현 김" userId="4e62a0cd71f6508f" providerId="LiveId" clId="{6E62CB57-B7C1-44BE-9515-1C88952032F1}" dt="2025-10-29T03:25:22.917" v="7900" actId="20577"/>
          <ac:spMkLst>
            <pc:docMk/>
            <pc:sldMk cId="1002168518" sldId="382"/>
            <ac:spMk id="3" creationId="{E396DE79-B84A-256B-694F-CE78D0F916DD}"/>
          </ac:spMkLst>
        </pc:spChg>
        <pc:spChg chg="mod">
          <ac:chgData name="종현 김" userId="4e62a0cd71f6508f" providerId="LiveId" clId="{6E62CB57-B7C1-44BE-9515-1C88952032F1}" dt="2025-10-28T07:10:53.851" v="4199" actId="20577"/>
          <ac:spMkLst>
            <pc:docMk/>
            <pc:sldMk cId="1002168518" sldId="382"/>
            <ac:spMk id="5" creationId="{FC16CA7F-DCDF-2C6C-BE75-8D13AC70A739}"/>
          </ac:spMkLst>
        </pc:spChg>
        <pc:picChg chg="add mod">
          <ac:chgData name="종현 김" userId="4e62a0cd71f6508f" providerId="LiveId" clId="{6E62CB57-B7C1-44BE-9515-1C88952032F1}" dt="2025-10-28T07:09:07.775" v="3894" actId="1076"/>
          <ac:picMkLst>
            <pc:docMk/>
            <pc:sldMk cId="1002168518" sldId="382"/>
            <ac:picMk id="6" creationId="{1CD46B40-39BC-9C2E-C70A-30E6FDE23B3F}"/>
          </ac:picMkLst>
        </pc:picChg>
        <pc:picChg chg="del">
          <ac:chgData name="종현 김" userId="4e62a0cd71f6508f" providerId="LiveId" clId="{6E62CB57-B7C1-44BE-9515-1C88952032F1}" dt="2025-10-28T07:08:55.314" v="3888" actId="478"/>
          <ac:picMkLst>
            <pc:docMk/>
            <pc:sldMk cId="1002168518" sldId="382"/>
            <ac:picMk id="7" creationId="{B281B03E-FEEA-8BBA-664A-58165588309B}"/>
          </ac:picMkLst>
        </pc:picChg>
        <pc:picChg chg="del">
          <ac:chgData name="종현 김" userId="4e62a0cd71f6508f" providerId="LiveId" clId="{6E62CB57-B7C1-44BE-9515-1C88952032F1}" dt="2025-10-28T07:08:55.314" v="3888" actId="478"/>
          <ac:picMkLst>
            <pc:docMk/>
            <pc:sldMk cId="1002168518" sldId="382"/>
            <ac:picMk id="10" creationId="{104BC18C-3B0E-A800-676E-D68AA34B86EC}"/>
          </ac:picMkLst>
        </pc:picChg>
      </pc:sldChg>
      <pc:sldChg chg="add del">
        <pc:chgData name="종현 김" userId="4e62a0cd71f6508f" providerId="LiveId" clId="{6E62CB57-B7C1-44BE-9515-1C88952032F1}" dt="2025-10-28T07:06:37.169" v="3886" actId="47"/>
        <pc:sldMkLst>
          <pc:docMk/>
          <pc:sldMk cId="1755941992" sldId="382"/>
        </pc:sldMkLst>
      </pc:sldChg>
      <pc:sldChg chg="delSp modSp add mod">
        <pc:chgData name="종현 김" userId="4e62a0cd71f6508f" providerId="LiveId" clId="{6E62CB57-B7C1-44BE-9515-1C88952032F1}" dt="2025-10-29T03:25:28.973" v="7904" actId="20577"/>
        <pc:sldMkLst>
          <pc:docMk/>
          <pc:sldMk cId="677837527" sldId="383"/>
        </pc:sldMkLst>
        <pc:spChg chg="mod">
          <ac:chgData name="종현 김" userId="4e62a0cd71f6508f" providerId="LiveId" clId="{6E62CB57-B7C1-44BE-9515-1C88952032F1}" dt="2025-10-28T07:55:54.712" v="4255" actId="20577"/>
          <ac:spMkLst>
            <pc:docMk/>
            <pc:sldMk cId="677837527" sldId="383"/>
            <ac:spMk id="2" creationId="{1B9DF4EC-7516-6598-DDE8-12035567C179}"/>
          </ac:spMkLst>
        </pc:spChg>
        <pc:spChg chg="mod">
          <ac:chgData name="종현 김" userId="4e62a0cd71f6508f" providerId="LiveId" clId="{6E62CB57-B7C1-44BE-9515-1C88952032F1}" dt="2025-10-29T03:25:28.973" v="7904" actId="20577"/>
          <ac:spMkLst>
            <pc:docMk/>
            <pc:sldMk cId="677837527" sldId="383"/>
            <ac:spMk id="3" creationId="{17D97954-0416-3D29-A8B5-F644404A5B82}"/>
          </ac:spMkLst>
        </pc:spChg>
        <pc:spChg chg="mod">
          <ac:chgData name="종현 김" userId="4e62a0cd71f6508f" providerId="LiveId" clId="{6E62CB57-B7C1-44BE-9515-1C88952032F1}" dt="2025-10-28T08:48:18.616" v="6394" actId="5793"/>
          <ac:spMkLst>
            <pc:docMk/>
            <pc:sldMk cId="677837527" sldId="383"/>
            <ac:spMk id="5" creationId="{8B28F2D5-E174-869D-85DB-0BC18CC3697F}"/>
          </ac:spMkLst>
        </pc:spChg>
        <pc:picChg chg="del">
          <ac:chgData name="종현 김" userId="4e62a0cd71f6508f" providerId="LiveId" clId="{6E62CB57-B7C1-44BE-9515-1C88952032F1}" dt="2025-10-28T07:55:57.505" v="4256" actId="478"/>
          <ac:picMkLst>
            <pc:docMk/>
            <pc:sldMk cId="677837527" sldId="383"/>
            <ac:picMk id="6" creationId="{A95E5D64-E5AF-BD05-F0A6-108B42DA3D6E}"/>
          </ac:picMkLst>
        </pc:picChg>
      </pc:sldChg>
      <pc:sldChg chg="addSp delSp modSp add mod">
        <pc:chgData name="종현 김" userId="4e62a0cd71f6508f" providerId="LiveId" clId="{6E62CB57-B7C1-44BE-9515-1C88952032F1}" dt="2025-10-29T02:30:12.448" v="7219" actId="20577"/>
        <pc:sldMkLst>
          <pc:docMk/>
          <pc:sldMk cId="1568793402" sldId="384"/>
        </pc:sldMkLst>
        <pc:spChg chg="mod">
          <ac:chgData name="종현 김" userId="4e62a0cd71f6508f" providerId="LiveId" clId="{6E62CB57-B7C1-44BE-9515-1C88952032F1}" dt="2025-10-28T08:00:16.678" v="4299" actId="20577"/>
          <ac:spMkLst>
            <pc:docMk/>
            <pc:sldMk cId="1568793402" sldId="384"/>
            <ac:spMk id="2" creationId="{59F29366-31D4-8DF8-361E-A70158519EEF}"/>
          </ac:spMkLst>
        </pc:spChg>
        <pc:spChg chg="mod">
          <ac:chgData name="종현 김" userId="4e62a0cd71f6508f" providerId="LiveId" clId="{6E62CB57-B7C1-44BE-9515-1C88952032F1}" dt="2025-10-29T02:30:12.448" v="7219" actId="20577"/>
          <ac:spMkLst>
            <pc:docMk/>
            <pc:sldMk cId="1568793402" sldId="384"/>
            <ac:spMk id="3" creationId="{F475124B-90DA-5970-EAD0-B2413A0384E4}"/>
          </ac:spMkLst>
        </pc:spChg>
        <pc:picChg chg="add mod">
          <ac:chgData name="종현 김" userId="4e62a0cd71f6508f" providerId="LiveId" clId="{6E62CB57-B7C1-44BE-9515-1C88952032F1}" dt="2025-10-28T07:59:59.794" v="4268" actId="1076"/>
          <ac:picMkLst>
            <pc:docMk/>
            <pc:sldMk cId="1568793402" sldId="384"/>
            <ac:picMk id="5" creationId="{E41FD3DD-F183-951E-2DD4-4A5378D4BB4B}"/>
          </ac:picMkLst>
        </pc:picChg>
        <pc:picChg chg="add mod">
          <ac:chgData name="종현 김" userId="4e62a0cd71f6508f" providerId="LiveId" clId="{6E62CB57-B7C1-44BE-9515-1C88952032F1}" dt="2025-10-28T08:00:07.197" v="4270" actId="1076"/>
          <ac:picMkLst>
            <pc:docMk/>
            <pc:sldMk cId="1568793402" sldId="384"/>
            <ac:picMk id="7" creationId="{F765FDA6-AC70-FDB1-852F-177A38CD1EC5}"/>
          </ac:picMkLst>
        </pc:picChg>
        <pc:picChg chg="del">
          <ac:chgData name="종현 김" userId="4e62a0cd71f6508f" providerId="LiveId" clId="{6E62CB57-B7C1-44BE-9515-1C88952032F1}" dt="2025-10-28T07:59:37.063" v="4258" actId="478"/>
          <ac:picMkLst>
            <pc:docMk/>
            <pc:sldMk cId="1568793402" sldId="384"/>
            <ac:picMk id="9" creationId="{641C8DDC-7B7E-3FEA-C5DD-00EBF8BD539E}"/>
          </ac:picMkLst>
        </pc:picChg>
      </pc:sldChg>
      <pc:sldChg chg="addSp delSp modSp add mod">
        <pc:chgData name="종현 김" userId="4e62a0cd71f6508f" providerId="LiveId" clId="{6E62CB57-B7C1-44BE-9515-1C88952032F1}" dt="2025-10-29T08:52:00.011" v="8027" actId="20577"/>
        <pc:sldMkLst>
          <pc:docMk/>
          <pc:sldMk cId="3239118220" sldId="385"/>
        </pc:sldMkLst>
        <pc:spChg chg="mod">
          <ac:chgData name="종현 김" userId="4e62a0cd71f6508f" providerId="LiveId" clId="{6E62CB57-B7C1-44BE-9515-1C88952032F1}" dt="2025-10-29T03:25:25.389" v="7901" actId="20577"/>
          <ac:spMkLst>
            <pc:docMk/>
            <pc:sldMk cId="3239118220" sldId="385"/>
            <ac:spMk id="3" creationId="{FE13F045-9712-46A8-68AB-AEC511BB1322}"/>
          </ac:spMkLst>
        </pc:spChg>
        <pc:spChg chg="mod">
          <ac:chgData name="종현 김" userId="4e62a0cd71f6508f" providerId="LiveId" clId="{6E62CB57-B7C1-44BE-9515-1C88952032F1}" dt="2025-10-29T08:52:00.011" v="8027" actId="20577"/>
          <ac:spMkLst>
            <pc:docMk/>
            <pc:sldMk cId="3239118220" sldId="385"/>
            <ac:spMk id="5" creationId="{88285E77-7CD3-5AA7-034F-E9F753CA3156}"/>
          </ac:spMkLst>
        </pc:spChg>
        <pc:picChg chg="del">
          <ac:chgData name="종현 김" userId="4e62a0cd71f6508f" providerId="LiveId" clId="{6E62CB57-B7C1-44BE-9515-1C88952032F1}" dt="2025-10-28T08:01:33.394" v="4301" actId="478"/>
          <ac:picMkLst>
            <pc:docMk/>
            <pc:sldMk cId="3239118220" sldId="385"/>
            <ac:picMk id="6" creationId="{657462C7-1C58-8CDF-846F-D8675E403D7E}"/>
          </ac:picMkLst>
        </pc:picChg>
        <pc:picChg chg="add mod">
          <ac:chgData name="종현 김" userId="4e62a0cd71f6508f" providerId="LiveId" clId="{6E62CB57-B7C1-44BE-9515-1C88952032F1}" dt="2025-10-28T08:01:58.418" v="4309" actId="1076"/>
          <ac:picMkLst>
            <pc:docMk/>
            <pc:sldMk cId="3239118220" sldId="385"/>
            <ac:picMk id="7" creationId="{67BD9C81-3FEE-451B-429B-05394411D23C}"/>
          </ac:picMkLst>
        </pc:picChg>
        <pc:picChg chg="add mod">
          <ac:chgData name="종현 김" userId="4e62a0cd71f6508f" providerId="LiveId" clId="{6E62CB57-B7C1-44BE-9515-1C88952032F1}" dt="2025-10-28T08:01:53.112" v="4308"/>
          <ac:picMkLst>
            <pc:docMk/>
            <pc:sldMk cId="3239118220" sldId="385"/>
            <ac:picMk id="8" creationId="{DE2D4365-C8C7-EE72-1DF5-4E293E74344F}"/>
          </ac:picMkLst>
        </pc:picChg>
      </pc:sldChg>
      <pc:sldChg chg="addSp delSp modSp add mod">
        <pc:chgData name="종현 김" userId="4e62a0cd71f6508f" providerId="LiveId" clId="{6E62CB57-B7C1-44BE-9515-1C88952032F1}" dt="2025-10-29T02:30:03.741" v="7213" actId="20577"/>
        <pc:sldMkLst>
          <pc:docMk/>
          <pc:sldMk cId="2182833181" sldId="386"/>
        </pc:sldMkLst>
        <pc:spChg chg="mod">
          <ac:chgData name="종현 김" userId="4e62a0cd71f6508f" providerId="LiveId" clId="{6E62CB57-B7C1-44BE-9515-1C88952032F1}" dt="2025-10-29T02:28:53.482" v="7155"/>
          <ac:spMkLst>
            <pc:docMk/>
            <pc:sldMk cId="2182833181" sldId="386"/>
            <ac:spMk id="2" creationId="{3CBC68B9-55A0-F0CF-3547-E255F8496EDB}"/>
          </ac:spMkLst>
        </pc:spChg>
        <pc:spChg chg="mod">
          <ac:chgData name="종현 김" userId="4e62a0cd71f6508f" providerId="LiveId" clId="{6E62CB57-B7C1-44BE-9515-1C88952032F1}" dt="2025-10-29T02:30:03.741" v="7213" actId="20577"/>
          <ac:spMkLst>
            <pc:docMk/>
            <pc:sldMk cId="2182833181" sldId="386"/>
            <ac:spMk id="3" creationId="{3308F052-6C26-1329-003F-62052F6E6BD0}"/>
          </ac:spMkLst>
        </pc:spChg>
        <pc:spChg chg="mod">
          <ac:chgData name="종현 김" userId="4e62a0cd71f6508f" providerId="LiveId" clId="{6E62CB57-B7C1-44BE-9515-1C88952032F1}" dt="2025-10-28T08:50:57.808" v="6846" actId="1076"/>
          <ac:spMkLst>
            <pc:docMk/>
            <pc:sldMk cId="2182833181" sldId="386"/>
            <ac:spMk id="5" creationId="{2502D5C8-3E39-19F5-306B-82E70AF9131A}"/>
          </ac:spMkLst>
        </pc:spChg>
        <pc:picChg chg="add mod">
          <ac:chgData name="종현 김" userId="4e62a0cd71f6508f" providerId="LiveId" clId="{6E62CB57-B7C1-44BE-9515-1C88952032F1}" dt="2025-10-28T08:13:29.843" v="4746" actId="1076"/>
          <ac:picMkLst>
            <pc:docMk/>
            <pc:sldMk cId="2182833181" sldId="386"/>
            <ac:picMk id="6" creationId="{6102F64A-28CD-427F-2B05-F0486B304E99}"/>
          </ac:picMkLst>
        </pc:picChg>
        <pc:picChg chg="del">
          <ac:chgData name="종현 김" userId="4e62a0cd71f6508f" providerId="LiveId" clId="{6E62CB57-B7C1-44BE-9515-1C88952032F1}" dt="2025-10-28T08:13:17.738" v="4743" actId="478"/>
          <ac:picMkLst>
            <pc:docMk/>
            <pc:sldMk cId="2182833181" sldId="386"/>
            <ac:picMk id="7" creationId="{CEF92D5A-AF80-4E0C-152D-E8B3249F26F2}"/>
          </ac:picMkLst>
        </pc:picChg>
        <pc:picChg chg="del">
          <ac:chgData name="종현 김" userId="4e62a0cd71f6508f" providerId="LiveId" clId="{6E62CB57-B7C1-44BE-9515-1C88952032F1}" dt="2025-10-28T08:13:17.738" v="4743" actId="478"/>
          <ac:picMkLst>
            <pc:docMk/>
            <pc:sldMk cId="2182833181" sldId="386"/>
            <ac:picMk id="9" creationId="{94B5A916-8467-6FF8-BBD0-E40F5C0263AC}"/>
          </ac:picMkLst>
        </pc:picChg>
        <pc:picChg chg="add mod">
          <ac:chgData name="종현 김" userId="4e62a0cd71f6508f" providerId="LiveId" clId="{6E62CB57-B7C1-44BE-9515-1C88952032F1}" dt="2025-10-28T08:13:34.763" v="4748" actId="14100"/>
          <ac:picMkLst>
            <pc:docMk/>
            <pc:sldMk cId="2182833181" sldId="386"/>
            <ac:picMk id="10" creationId="{EF577BFF-C18C-F378-A2EF-4632133EAB67}"/>
          </ac:picMkLst>
        </pc:picChg>
      </pc:sldChg>
      <pc:sldChg chg="addSp delSp modSp add mod">
        <pc:chgData name="종현 김" userId="4e62a0cd71f6508f" providerId="LiveId" clId="{6E62CB57-B7C1-44BE-9515-1C88952032F1}" dt="2025-10-29T02:30:27.465" v="7229" actId="20577"/>
        <pc:sldMkLst>
          <pc:docMk/>
          <pc:sldMk cId="3929536301" sldId="387"/>
        </pc:sldMkLst>
        <pc:spChg chg="mod">
          <ac:chgData name="종현 김" userId="4e62a0cd71f6508f" providerId="LiveId" clId="{6E62CB57-B7C1-44BE-9515-1C88952032F1}" dt="2025-10-29T02:29:15.979" v="7189" actId="20577"/>
          <ac:spMkLst>
            <pc:docMk/>
            <pc:sldMk cId="3929536301" sldId="387"/>
            <ac:spMk id="2" creationId="{89999C1A-936C-877C-43A1-9CF98E7655DD}"/>
          </ac:spMkLst>
        </pc:spChg>
        <pc:spChg chg="mod">
          <ac:chgData name="종현 김" userId="4e62a0cd71f6508f" providerId="LiveId" clId="{6E62CB57-B7C1-44BE-9515-1C88952032F1}" dt="2025-10-29T02:30:27.465" v="7229" actId="20577"/>
          <ac:spMkLst>
            <pc:docMk/>
            <pc:sldMk cId="3929536301" sldId="387"/>
            <ac:spMk id="3" creationId="{BF14DB53-926A-CDAE-1F20-089B99072A2F}"/>
          </ac:spMkLst>
        </pc:spChg>
        <pc:spChg chg="mod">
          <ac:chgData name="종현 김" userId="4e62a0cd71f6508f" providerId="LiveId" clId="{6E62CB57-B7C1-44BE-9515-1C88952032F1}" dt="2025-10-29T00:07:34.725" v="7112" actId="1076"/>
          <ac:spMkLst>
            <pc:docMk/>
            <pc:sldMk cId="3929536301" sldId="387"/>
            <ac:spMk id="5" creationId="{01A4C141-C3D3-17BC-A879-C5B5C2D1DE45}"/>
          </ac:spMkLst>
        </pc:spChg>
        <pc:picChg chg="add mod modCrop">
          <ac:chgData name="종현 김" userId="4e62a0cd71f6508f" providerId="LiveId" clId="{6E62CB57-B7C1-44BE-9515-1C88952032F1}" dt="2025-10-29T00:07:23.465" v="7111" actId="732"/>
          <ac:picMkLst>
            <pc:docMk/>
            <pc:sldMk cId="3929536301" sldId="387"/>
            <ac:picMk id="6" creationId="{3D6548D5-E685-08B1-8F4B-65B32699B01D}"/>
          </ac:picMkLst>
        </pc:picChg>
        <pc:picChg chg="del">
          <ac:chgData name="종현 김" userId="4e62a0cd71f6508f" providerId="LiveId" clId="{6E62CB57-B7C1-44BE-9515-1C88952032F1}" dt="2025-10-29T00:05:07.078" v="7101" actId="478"/>
          <ac:picMkLst>
            <pc:docMk/>
            <pc:sldMk cId="3929536301" sldId="387"/>
            <ac:picMk id="7" creationId="{D86C95A2-A91D-3505-2A07-936D4F08ABA2}"/>
          </ac:picMkLst>
        </pc:picChg>
      </pc:sldChg>
      <pc:sldChg chg="addSp delSp modSp add mod">
        <pc:chgData name="종현 김" userId="4e62a0cd71f6508f" providerId="LiveId" clId="{6E62CB57-B7C1-44BE-9515-1C88952032F1}" dt="2025-10-29T02:28:34.522" v="7150"/>
        <pc:sldMkLst>
          <pc:docMk/>
          <pc:sldMk cId="2734705992" sldId="388"/>
        </pc:sldMkLst>
        <pc:spChg chg="mod">
          <ac:chgData name="종현 김" userId="4e62a0cd71f6508f" providerId="LiveId" clId="{6E62CB57-B7C1-44BE-9515-1C88952032F1}" dt="2025-10-29T02:28:34.522" v="7150"/>
          <ac:spMkLst>
            <pc:docMk/>
            <pc:sldMk cId="2734705992" sldId="388"/>
            <ac:spMk id="2" creationId="{B1E39423-CA2A-F5B1-DC0B-7794281F107D}"/>
          </ac:spMkLst>
        </pc:spChg>
        <pc:spChg chg="mod">
          <ac:chgData name="종현 김" userId="4e62a0cd71f6508f" providerId="LiveId" clId="{6E62CB57-B7C1-44BE-9515-1C88952032F1}" dt="2025-10-28T23:54:16.405" v="7099" actId="20577"/>
          <ac:spMkLst>
            <pc:docMk/>
            <pc:sldMk cId="2734705992" sldId="388"/>
            <ac:spMk id="5" creationId="{1CB37B99-3764-A716-5C77-EC63AB466D0E}"/>
          </ac:spMkLst>
        </pc:spChg>
        <pc:picChg chg="del">
          <ac:chgData name="종현 김" userId="4e62a0cd71f6508f" providerId="LiveId" clId="{6E62CB57-B7C1-44BE-9515-1C88952032F1}" dt="2025-10-28T23:52:28.901" v="6848" actId="478"/>
          <ac:picMkLst>
            <pc:docMk/>
            <pc:sldMk cId="2734705992" sldId="388"/>
            <ac:picMk id="6" creationId="{44693FFA-6639-F2C4-88C5-7B1F1EFCB727}"/>
          </ac:picMkLst>
        </pc:picChg>
        <pc:picChg chg="add mod">
          <ac:chgData name="종현 김" userId="4e62a0cd71f6508f" providerId="LiveId" clId="{6E62CB57-B7C1-44BE-9515-1C88952032F1}" dt="2025-10-28T23:52:48.711" v="6854" actId="1076"/>
          <ac:picMkLst>
            <pc:docMk/>
            <pc:sldMk cId="2734705992" sldId="388"/>
            <ac:picMk id="7" creationId="{DB68E5EA-BD49-E9D4-5CDC-FA1F8BF8037E}"/>
          </ac:picMkLst>
        </pc:picChg>
      </pc:sldChg>
      <pc:sldChg chg="addSp delSp modSp add mod">
        <pc:chgData name="종현 김" userId="4e62a0cd71f6508f" providerId="LiveId" clId="{6E62CB57-B7C1-44BE-9515-1C88952032F1}" dt="2025-10-29T03:24:50.649" v="7879" actId="20577"/>
        <pc:sldMkLst>
          <pc:docMk/>
          <pc:sldMk cId="1374852523" sldId="389"/>
        </pc:sldMkLst>
        <pc:spChg chg="mod">
          <ac:chgData name="종현 김" userId="4e62a0cd71f6508f" providerId="LiveId" clId="{6E62CB57-B7C1-44BE-9515-1C88952032F1}" dt="2025-10-29T03:24:50.649" v="7879" actId="20577"/>
          <ac:spMkLst>
            <pc:docMk/>
            <pc:sldMk cId="1374852523" sldId="389"/>
            <ac:spMk id="3" creationId="{9A7B5E0E-6867-4555-C437-B3A240D8A3DD}"/>
          </ac:spMkLst>
        </pc:spChg>
        <pc:spChg chg="mod">
          <ac:chgData name="종현 김" userId="4e62a0cd71f6508f" providerId="LiveId" clId="{6E62CB57-B7C1-44BE-9515-1C88952032F1}" dt="2025-10-29T03:07:31.233" v="7542" actId="20577"/>
          <ac:spMkLst>
            <pc:docMk/>
            <pc:sldMk cId="1374852523" sldId="389"/>
            <ac:spMk id="5" creationId="{DA4F7C54-487C-5A53-76E8-AC8DDFC20206}"/>
          </ac:spMkLst>
        </pc:spChg>
        <pc:picChg chg="del">
          <ac:chgData name="종현 김" userId="4e62a0cd71f6508f" providerId="LiveId" clId="{6E62CB57-B7C1-44BE-9515-1C88952032F1}" dt="2025-10-29T00:07:43.536" v="7114" actId="478"/>
          <ac:picMkLst>
            <pc:docMk/>
            <pc:sldMk cId="1374852523" sldId="389"/>
            <ac:picMk id="6" creationId="{FD8167FF-B624-9CBD-CAC3-7B7B276AE351}"/>
          </ac:picMkLst>
        </pc:picChg>
        <pc:picChg chg="add mod">
          <ac:chgData name="종현 김" userId="4e62a0cd71f6508f" providerId="LiveId" clId="{6E62CB57-B7C1-44BE-9515-1C88952032F1}" dt="2025-10-29T02:41:01.527" v="7238" actId="1076"/>
          <ac:picMkLst>
            <pc:docMk/>
            <pc:sldMk cId="1374852523" sldId="389"/>
            <ac:picMk id="7" creationId="{910E5BC2-BBCF-122E-F315-6FC43BC1CFE5}"/>
          </ac:picMkLst>
        </pc:picChg>
        <pc:picChg chg="add mod">
          <ac:chgData name="종현 김" userId="4e62a0cd71f6508f" providerId="LiveId" clId="{6E62CB57-B7C1-44BE-9515-1C88952032F1}" dt="2025-10-29T02:41:04.279" v="7239" actId="1076"/>
          <ac:picMkLst>
            <pc:docMk/>
            <pc:sldMk cId="1374852523" sldId="389"/>
            <ac:picMk id="9" creationId="{CED7650D-B49F-0084-839A-282B0A2662B5}"/>
          </ac:picMkLst>
        </pc:picChg>
      </pc:sldChg>
      <pc:sldChg chg="addSp delSp modSp add mod">
        <pc:chgData name="종현 김" userId="4e62a0cd71f6508f" providerId="LiveId" clId="{6E62CB57-B7C1-44BE-9515-1C88952032F1}" dt="2025-10-29T03:24:54.638" v="7882" actId="20577"/>
        <pc:sldMkLst>
          <pc:docMk/>
          <pc:sldMk cId="735683103" sldId="390"/>
        </pc:sldMkLst>
        <pc:spChg chg="mod">
          <ac:chgData name="종현 김" userId="4e62a0cd71f6508f" providerId="LiveId" clId="{6E62CB57-B7C1-44BE-9515-1C88952032F1}" dt="2025-10-29T03:24:54.638" v="7882" actId="20577"/>
          <ac:spMkLst>
            <pc:docMk/>
            <pc:sldMk cId="735683103" sldId="390"/>
            <ac:spMk id="3" creationId="{B5E014E2-191F-A530-E995-5B96E85BD801}"/>
          </ac:spMkLst>
        </pc:spChg>
        <pc:spChg chg="mod">
          <ac:chgData name="종현 김" userId="4e62a0cd71f6508f" providerId="LiveId" clId="{6E62CB57-B7C1-44BE-9515-1C88952032F1}" dt="2025-10-29T03:23:30.328" v="7709" actId="1076"/>
          <ac:spMkLst>
            <pc:docMk/>
            <pc:sldMk cId="735683103" sldId="390"/>
            <ac:spMk id="5" creationId="{2357EEB3-49E4-271A-4F3E-47E78457E061}"/>
          </ac:spMkLst>
        </pc:spChg>
        <pc:picChg chg="add mod">
          <ac:chgData name="종현 김" userId="4e62a0cd71f6508f" providerId="LiveId" clId="{6E62CB57-B7C1-44BE-9515-1C88952032F1}" dt="2025-10-29T02:41:53.330" v="7259" actId="1076"/>
          <ac:picMkLst>
            <pc:docMk/>
            <pc:sldMk cId="735683103" sldId="390"/>
            <ac:picMk id="6" creationId="{DA8C002F-0335-21BA-6F37-9DEA88137FB1}"/>
          </ac:picMkLst>
        </pc:picChg>
        <pc:picChg chg="del">
          <ac:chgData name="종현 김" userId="4e62a0cd71f6508f" providerId="LiveId" clId="{6E62CB57-B7C1-44BE-9515-1C88952032F1}" dt="2025-10-29T02:41:11.594" v="7241" actId="478"/>
          <ac:picMkLst>
            <pc:docMk/>
            <pc:sldMk cId="735683103" sldId="390"/>
            <ac:picMk id="7" creationId="{572DC7BF-120C-BAA8-6FDF-81DA11245159}"/>
          </ac:picMkLst>
        </pc:picChg>
        <pc:picChg chg="add mod">
          <ac:chgData name="종현 김" userId="4e62a0cd71f6508f" providerId="LiveId" clId="{6E62CB57-B7C1-44BE-9515-1C88952032F1}" dt="2025-10-29T02:41:56.629" v="7260" actId="1076"/>
          <ac:picMkLst>
            <pc:docMk/>
            <pc:sldMk cId="735683103" sldId="390"/>
            <ac:picMk id="8" creationId="{E589C652-8C06-3549-FB91-1B25FED2D354}"/>
          </ac:picMkLst>
        </pc:picChg>
        <pc:picChg chg="del">
          <ac:chgData name="종현 김" userId="4e62a0cd71f6508f" providerId="LiveId" clId="{6E62CB57-B7C1-44BE-9515-1C88952032F1}" dt="2025-10-29T02:41:11.594" v="7241" actId="478"/>
          <ac:picMkLst>
            <pc:docMk/>
            <pc:sldMk cId="735683103" sldId="390"/>
            <ac:picMk id="9" creationId="{BE71A67F-8D50-CDF9-E593-6A0F194BA03F}"/>
          </ac:picMkLst>
        </pc:picChg>
      </pc:sldChg>
      <pc:sldChg chg="addSp delSp modSp add mod">
        <pc:chgData name="종현 김" userId="4e62a0cd71f6508f" providerId="LiveId" clId="{6E62CB57-B7C1-44BE-9515-1C88952032F1}" dt="2025-10-29T03:24:58.474" v="7885" actId="20577"/>
        <pc:sldMkLst>
          <pc:docMk/>
          <pc:sldMk cId="318078781" sldId="391"/>
        </pc:sldMkLst>
        <pc:spChg chg="mod">
          <ac:chgData name="종현 김" userId="4e62a0cd71f6508f" providerId="LiveId" clId="{6E62CB57-B7C1-44BE-9515-1C88952032F1}" dt="2025-10-29T03:24:58.474" v="7885" actId="20577"/>
          <ac:spMkLst>
            <pc:docMk/>
            <pc:sldMk cId="318078781" sldId="391"/>
            <ac:spMk id="3" creationId="{7C3635D5-2AE4-A1E0-3E11-7D49BBC1DF2A}"/>
          </ac:spMkLst>
        </pc:spChg>
        <pc:spChg chg="mod">
          <ac:chgData name="종현 김" userId="4e62a0cd71f6508f" providerId="LiveId" clId="{6E62CB57-B7C1-44BE-9515-1C88952032F1}" dt="2025-10-29T03:24:32.657" v="7876" actId="1076"/>
          <ac:spMkLst>
            <pc:docMk/>
            <pc:sldMk cId="318078781" sldId="391"/>
            <ac:spMk id="5" creationId="{4CB15053-A26D-54AA-DDB2-7429AF0F946D}"/>
          </ac:spMkLst>
        </pc:spChg>
        <pc:picChg chg="del">
          <ac:chgData name="종현 김" userId="4e62a0cd71f6508f" providerId="LiveId" clId="{6E62CB57-B7C1-44BE-9515-1C88952032F1}" dt="2025-10-29T02:41:27.666" v="7247" actId="478"/>
          <ac:picMkLst>
            <pc:docMk/>
            <pc:sldMk cId="318078781" sldId="391"/>
            <ac:picMk id="6" creationId="{87160D61-88AC-1B0B-B9F2-40B7DB15700C}"/>
          </ac:picMkLst>
        </pc:picChg>
        <pc:picChg chg="add del mod">
          <ac:chgData name="종현 김" userId="4e62a0cd71f6508f" providerId="LiveId" clId="{6E62CB57-B7C1-44BE-9515-1C88952032F1}" dt="2025-10-29T02:41:42.916" v="7253" actId="21"/>
          <ac:picMkLst>
            <pc:docMk/>
            <pc:sldMk cId="318078781" sldId="391"/>
            <ac:picMk id="7" creationId="{E589C652-8C06-3549-FB91-1B25FED2D354}"/>
          </ac:picMkLst>
        </pc:picChg>
        <pc:picChg chg="add mod">
          <ac:chgData name="종현 김" userId="4e62a0cd71f6508f" providerId="LiveId" clId="{6E62CB57-B7C1-44BE-9515-1C88952032F1}" dt="2025-10-29T02:42:12.028" v="7265" actId="14100"/>
          <ac:picMkLst>
            <pc:docMk/>
            <pc:sldMk cId="318078781" sldId="391"/>
            <ac:picMk id="9" creationId="{2EE88681-5BAB-53AA-08FD-87EF2810631C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83F2AD-ED4C-4EB7-812B-786B5CD91F28}" type="datetimeFigureOut">
              <a:rPr lang="ko-KR" altLang="en-US" smtClean="0"/>
              <a:t>2025-10-29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D85A4B-3C4A-4CDC-A882-312DF50637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82528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30115C-80E0-CFA7-E457-2E510CF8CF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8CCBC9A-6723-B54D-20DA-AA5FCD78AB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43212F7-EF14-9B5B-78FC-75DA88E871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F3CD63C-7B84-5B4D-FE7C-BFD4DB4228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09849-A068-4537-BFC6-BDE319C83A55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69478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52981C-494C-CB2C-6DF5-5F1D2E6683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8582F52-5A4C-632D-4952-7692781770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E34280F-1DA6-6B49-80B8-CDE0893DB0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로컬 </a:t>
            </a:r>
            <a:r>
              <a:rPr lang="en-US" altLang="ko-KR" dirty="0"/>
              <a:t>LLM</a:t>
            </a:r>
            <a:r>
              <a:rPr lang="ko-KR" altLang="en-US" dirty="0"/>
              <a:t>의 설명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9DB1258-E059-5D11-87D9-3D8B1528C06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09849-A068-4537-BFC6-BDE319C83A55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35421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5A3C4F-B181-8653-0466-A89C438A1B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014A244-A7D3-4D71-E9BD-3BD9A03C96F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1EA7448-5DCA-26C5-F6DC-F2BC562AB4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로컬 </a:t>
            </a:r>
            <a:r>
              <a:rPr lang="en-US" altLang="ko-KR" dirty="0"/>
              <a:t>LLM</a:t>
            </a:r>
            <a:r>
              <a:rPr lang="ko-KR" altLang="en-US" dirty="0"/>
              <a:t>의 설명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637DB79-B17A-7C9F-5C11-B92B819C39E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09849-A068-4537-BFC6-BDE319C83A55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94280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B00AC5-FF6E-E003-DFBE-E42095BEA3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8BFEB84-3E08-3742-DBF1-5DDB53E2034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8061EAB-203B-36B1-D5E6-0DBE68B1D0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로컬 </a:t>
            </a:r>
            <a:r>
              <a:rPr lang="en-US" altLang="ko-KR" dirty="0"/>
              <a:t>LLM</a:t>
            </a:r>
            <a:r>
              <a:rPr lang="ko-KR" altLang="en-US" dirty="0"/>
              <a:t>의 설명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1412D0F-28B5-5A78-7C10-82D48507859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09849-A068-4537-BFC6-BDE319C83A55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03363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15D984-CB10-6ABF-F427-91036C7DF2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3DD0BA0-5A89-DC43-0913-0CB429E1DD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957C968-19F6-A01A-A5EC-7C7E6EA317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로컬 </a:t>
            </a:r>
            <a:r>
              <a:rPr lang="en-US" altLang="ko-KR" dirty="0"/>
              <a:t>LLM</a:t>
            </a:r>
            <a:r>
              <a:rPr lang="ko-KR" altLang="en-US" dirty="0"/>
              <a:t>의 설명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9993A68-574E-33EF-5032-6971653E7B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09849-A068-4537-BFC6-BDE319C83A55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5277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504F88-8F44-C1D2-F276-42241C9122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B5EC008-AA08-C648-9AF8-F25BDAAFF9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332BF00-B965-0BF0-87B1-60D241F0F7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로컬 </a:t>
            </a:r>
            <a:r>
              <a:rPr lang="en-US" altLang="ko-KR" dirty="0"/>
              <a:t>LLM</a:t>
            </a:r>
            <a:r>
              <a:rPr lang="ko-KR" altLang="en-US" dirty="0"/>
              <a:t>의 설명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8AE9946-EECF-0720-A2CD-213ECC16C11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09849-A068-4537-BFC6-BDE319C83A55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23140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9D2A47-52C7-38C9-ACA8-7DFD13270D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FB0516E-5F88-06AF-9C15-7EBE4D226C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41B81BD-9B1F-B999-5B3C-63B84ED241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로컬 </a:t>
            </a:r>
            <a:r>
              <a:rPr lang="en-US" altLang="ko-KR" dirty="0"/>
              <a:t>LLM</a:t>
            </a:r>
            <a:r>
              <a:rPr lang="ko-KR" altLang="en-US" dirty="0"/>
              <a:t>의 설명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114E77C-6F4C-2B71-C972-BB29AC2874C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09849-A068-4537-BFC6-BDE319C83A55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91995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FB43AE-1BF1-FF67-8166-97B68608DF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77F27B0-F808-7FD7-E951-673BF7F830B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C788F80-4963-0480-4D83-3D5AE57DAD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로컬 </a:t>
            </a:r>
            <a:r>
              <a:rPr lang="en-US" altLang="ko-KR" dirty="0"/>
              <a:t>LLM</a:t>
            </a:r>
            <a:r>
              <a:rPr lang="ko-KR" altLang="en-US" dirty="0"/>
              <a:t>의 설명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6972657-850F-15BE-6334-94AF290EC9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09849-A068-4537-BFC6-BDE319C83A55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56809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815F3C-C3A7-4543-2BBF-00B1D9DAAA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EF0178B-FFD6-C8EF-FE74-1C72CB69950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E9E40D5-1B4F-A4BC-7003-99A1250F76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로컬 </a:t>
            </a:r>
            <a:r>
              <a:rPr lang="en-US" altLang="ko-KR" dirty="0"/>
              <a:t>LLM</a:t>
            </a:r>
            <a:r>
              <a:rPr lang="ko-KR" altLang="en-US" dirty="0"/>
              <a:t>의 설명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BC1C9E2-417A-858E-7E6E-D1EC690E07C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09849-A068-4537-BFC6-BDE319C83A55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86973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7DDF38-B2B0-2F13-BAC7-62CBA6BB4A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52F0820-F47D-FFC1-84DA-3C99D61FB2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509BD89-C30B-F544-4B6C-B1628245BA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로컬 </a:t>
            </a:r>
            <a:r>
              <a:rPr lang="en-US" altLang="ko-KR" dirty="0"/>
              <a:t>LLM</a:t>
            </a:r>
            <a:r>
              <a:rPr lang="ko-KR" altLang="en-US" dirty="0"/>
              <a:t>의 설명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1C8FF36-9878-766E-C742-D99326176DE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09849-A068-4537-BFC6-BDE319C83A55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555948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06160C-A979-E82C-4245-E444611CE4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78EC472-1E50-6DDB-4BA1-15B559DB3B6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D306DC7-42F2-E426-B3E9-75B9D49634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로컬 </a:t>
            </a:r>
            <a:r>
              <a:rPr lang="en-US" altLang="ko-KR" dirty="0"/>
              <a:t>LLM</a:t>
            </a:r>
            <a:r>
              <a:rPr lang="ko-KR" altLang="en-US" dirty="0"/>
              <a:t>의 설명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A868BE1-0B41-5FE8-E5D6-816B912887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09849-A068-4537-BFC6-BDE319C83A55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12568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09849-A068-4537-BFC6-BDE319C83A55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346086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95ECC7-C9C8-F3DE-4364-608F9296B8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3192253-7C00-8CED-A325-E4D7687717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6956FDD-EDEF-941D-F777-B2A09CF527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로컬 </a:t>
            </a:r>
            <a:r>
              <a:rPr lang="en-US" altLang="ko-KR" dirty="0"/>
              <a:t>LLM</a:t>
            </a:r>
            <a:r>
              <a:rPr lang="ko-KR" altLang="en-US" dirty="0"/>
              <a:t>의 설명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B9D8B0C-8FCC-1011-1472-B53F219EBE1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09849-A068-4537-BFC6-BDE319C83A55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484492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E53241-2337-5530-6A32-AD4AB557D6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6881918-5076-6D1D-B6C6-9F0D104CD6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DDFE3ED-96D5-0427-1A40-A3D3F614D4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로컬 </a:t>
            </a:r>
            <a:r>
              <a:rPr lang="en-US" altLang="ko-KR" dirty="0"/>
              <a:t>LLM</a:t>
            </a:r>
            <a:r>
              <a:rPr lang="ko-KR" altLang="en-US" dirty="0"/>
              <a:t>의 설명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05B2AB-6EB4-D19D-381E-2C768A1487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09849-A068-4537-BFC6-BDE319C83A55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505643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CD73B3-F179-E436-2F4F-097F14B938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E20D8F7-0B0E-45D4-AEE6-0A0C4E9331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5BC183A-BE30-C200-E88D-CD25796DDE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로컬 </a:t>
            </a:r>
            <a:r>
              <a:rPr lang="en-US" altLang="ko-KR" dirty="0"/>
              <a:t>LLM</a:t>
            </a:r>
            <a:r>
              <a:rPr lang="ko-KR" altLang="en-US" dirty="0"/>
              <a:t>의 설명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8DCD21C-BD5F-F2C0-0FF6-926842CCCB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09849-A068-4537-BFC6-BDE319C83A55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979441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F7289A-831C-A8C4-FF11-EA66D19D6F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CA22EF5-1720-9055-685F-92E496DC2B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35D3A69-E37C-6170-AE1E-410E89E9B3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로컬 </a:t>
            </a:r>
            <a:r>
              <a:rPr lang="en-US" altLang="ko-KR" dirty="0"/>
              <a:t>LLM</a:t>
            </a:r>
            <a:r>
              <a:rPr lang="ko-KR" altLang="en-US" dirty="0"/>
              <a:t>의 설명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4B994AA-A82C-5C5B-FA27-A5955AA48A4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09849-A068-4537-BFC6-BDE319C83A55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662421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994DE1-438D-09A1-BD41-D847AFDE6C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624CB46-7619-EDB1-1D03-F36192697A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DF2EBC8-D08D-E734-A672-5CF3621053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로컬 </a:t>
            </a:r>
            <a:r>
              <a:rPr lang="en-US" altLang="ko-KR" dirty="0"/>
              <a:t>LLM</a:t>
            </a:r>
            <a:r>
              <a:rPr lang="ko-KR" altLang="en-US" dirty="0"/>
              <a:t>의 설명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7246215-8D90-FB62-E22F-056DF450FEC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09849-A068-4537-BFC6-BDE319C83A55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155961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79581A-3CAE-25D7-5026-B390551935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0B8AD4B-FE82-991B-8DDE-8C815977FEA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F06E4E4-8398-C797-7D59-1C09A63BEA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로컬 </a:t>
            </a:r>
            <a:r>
              <a:rPr lang="en-US" altLang="ko-KR" dirty="0"/>
              <a:t>LLM</a:t>
            </a:r>
            <a:r>
              <a:rPr lang="ko-KR" altLang="en-US" dirty="0"/>
              <a:t>의 설명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4C0EF14-FFC8-2119-2ED1-C533B14C614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09849-A068-4537-BFC6-BDE319C83A55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177382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EEDF5E-3886-1F32-8C60-765017EDA8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1AB5813-9932-D3B9-8A6B-3BF546E6DAF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1392E36-434A-0CB4-EF17-E142CFC54C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로컬 </a:t>
            </a:r>
            <a:r>
              <a:rPr lang="en-US" altLang="ko-KR" dirty="0"/>
              <a:t>LLM</a:t>
            </a:r>
            <a:r>
              <a:rPr lang="ko-KR" altLang="en-US" dirty="0"/>
              <a:t>의 설명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AF8D46C-3A3A-9A2D-D935-0636C4DD1D3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09849-A068-4537-BFC6-BDE319C83A55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793209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55B5E3-30A3-CA27-DF75-388A480588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535BB88-E27C-3BAD-7E85-307CD8A2CE0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1AEED46-C365-91D3-AA06-74CEB16487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로컬 </a:t>
            </a:r>
            <a:r>
              <a:rPr lang="en-US" altLang="ko-KR" dirty="0"/>
              <a:t>LLM</a:t>
            </a:r>
            <a:r>
              <a:rPr lang="ko-KR" altLang="en-US" dirty="0"/>
              <a:t>의 설명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BE41FDE-0FB7-F4D2-B76B-FDB8EB2C4A2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09849-A068-4537-BFC6-BDE319C83A55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90639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A8E037-C797-8257-81F4-9EE067BFF0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7C56595-31EB-D148-DC79-1218407EE59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D08EDE7-AE55-DE87-6E2C-718F81F87C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로컬 </a:t>
            </a:r>
            <a:r>
              <a:rPr lang="en-US" altLang="ko-KR" dirty="0"/>
              <a:t>LLM</a:t>
            </a:r>
            <a:r>
              <a:rPr lang="ko-KR" altLang="en-US" dirty="0"/>
              <a:t>의 설명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6AFBC42-AAF5-7532-D9C3-011F8B2CB9C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09849-A068-4537-BFC6-BDE319C83A55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2462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3C7834-4D0B-B69F-8473-840815DE1F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A2B87AC-06D3-EACD-9870-8741456E79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CC1D9B9-A945-BEB0-39FF-4E516E45FA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로컬 </a:t>
            </a:r>
            <a:r>
              <a:rPr lang="en-US" altLang="ko-KR" dirty="0"/>
              <a:t>LLM</a:t>
            </a:r>
            <a:r>
              <a:rPr lang="ko-KR" altLang="en-US" dirty="0"/>
              <a:t>의 설명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FE6F63F-4C7F-6D78-32E2-B24AF695827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09849-A068-4537-BFC6-BDE319C83A55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59797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9C23AC-0699-FC59-D512-05F9133479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DBD0A87-0FB6-2CAF-64CB-E7463867169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CD21156-6D5E-6BFC-75DE-7D3F0318C5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로컬 </a:t>
            </a:r>
            <a:r>
              <a:rPr lang="en-US" altLang="ko-KR" dirty="0"/>
              <a:t>LLM</a:t>
            </a:r>
            <a:r>
              <a:rPr lang="ko-KR" altLang="en-US" dirty="0"/>
              <a:t>의 설명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DCC7F18-06B4-4F15-3AE7-C6657CCA19C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09849-A068-4537-BFC6-BDE319C83A55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73586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D0DFC2-20BD-696A-9597-3403084B81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317A9FE-5FA7-B577-3E1B-E069A9A6AC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F83E971-ADA2-D629-3F49-9EAFD8618A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로컬 </a:t>
            </a:r>
            <a:r>
              <a:rPr lang="en-US" altLang="ko-KR" dirty="0"/>
              <a:t>LLM</a:t>
            </a:r>
            <a:r>
              <a:rPr lang="ko-KR" altLang="en-US" dirty="0"/>
              <a:t>의 설명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AF84AA6-9132-68E2-119E-694FCE7A2A5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09849-A068-4537-BFC6-BDE319C83A55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62010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FE80FE-76B8-248A-C47C-5FB5699730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8788FEE-ACCF-0C48-9B8B-874714EAA4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A3DAC48-3686-CA6F-F66F-E9181B7FF8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로컬 </a:t>
            </a:r>
            <a:r>
              <a:rPr lang="en-US" altLang="ko-KR" dirty="0"/>
              <a:t>LLM</a:t>
            </a:r>
            <a:r>
              <a:rPr lang="ko-KR" altLang="en-US" dirty="0"/>
              <a:t>의 설명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FDB0D10-D528-A4EE-9BB8-05EC58BF79A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09849-A068-4537-BFC6-BDE319C83A55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80865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9A358C-2272-C893-3513-9430470102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93D66FC-F6C5-16A7-0808-0409371152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6F995C2-2DBD-6493-9849-BFEF2B3549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로컬 </a:t>
            </a:r>
            <a:r>
              <a:rPr lang="en-US" altLang="ko-KR" dirty="0"/>
              <a:t>LLM</a:t>
            </a:r>
            <a:r>
              <a:rPr lang="ko-KR" altLang="en-US" dirty="0"/>
              <a:t>의 설명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4A440DF-AE04-8F8F-CD8A-AB6B272777F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09849-A068-4537-BFC6-BDE319C83A55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06625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99E46B-B886-C022-4EB9-03A4C12686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CE7C6E8-354D-CAD1-CA60-AD5C8707DDE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DC38A24-53D7-BAD2-D389-D1A53D6549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로컬 </a:t>
            </a:r>
            <a:r>
              <a:rPr lang="en-US" altLang="ko-KR" dirty="0"/>
              <a:t>LLM</a:t>
            </a:r>
            <a:r>
              <a:rPr lang="ko-KR" altLang="en-US" dirty="0"/>
              <a:t>의 설명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07B03AF-CD68-0677-6045-DF606EF568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09849-A068-4537-BFC6-BDE319C83A55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17601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A12E85-B4D7-CF69-D3D8-07BAB0A456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5323C7C-A4DD-B784-17BE-82950210BC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BE3FE99-E09D-93C6-6FF1-B58268439A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1E06D2-2A69-4E78-B74D-11F45FE9BC23}" type="datetimeFigureOut">
              <a:rPr lang="ko-KR" altLang="en-US" smtClean="0"/>
              <a:t>2025-10-29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90CADF6-D64A-8C4E-E384-D72B3CF68E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C12EBBA-53B5-E5BF-E632-CCA7D01DA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6DDE44-0C0B-4395-8E83-3BF7B3AFEB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73553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A93291-DC44-253C-D67F-62EE0F374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88FB284-CDD9-8F3A-F9C3-D01653A26C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09052D9-C9E0-88C2-5CBD-1401C9EE99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1E06D2-2A69-4E78-B74D-11F45FE9BC23}" type="datetimeFigureOut">
              <a:rPr lang="ko-KR" altLang="en-US" smtClean="0"/>
              <a:t>2025-10-29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AC4588D-2E4D-896C-04E3-B66746C140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8738CEF-7B37-7D93-C207-6EF7F4BA4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6DDE44-0C0B-4395-8E83-3BF7B3AFEB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38600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E56A05B-68C8-46C7-2626-18E9A74876C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1CF17A9-FE0A-6243-7186-51A13C37B9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BB6BFBD-64DB-6026-9CBF-2DB362E614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1E06D2-2A69-4E78-B74D-11F45FE9BC23}" type="datetimeFigureOut">
              <a:rPr lang="ko-KR" altLang="en-US" smtClean="0"/>
              <a:t>2025-10-29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41F702A-A76E-1C65-0971-1BA75B7006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9C04C18-0893-C867-F133-B619B6628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6DDE44-0C0B-4395-8E83-3BF7B3AFEB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0886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154CD1-23AC-2732-15A2-557424885C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78DB3A8-B149-8368-CD32-2BC9D0DDC9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5D02326-6107-96CE-C34C-02FA588897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1E06D2-2A69-4E78-B74D-11F45FE9BC23}" type="datetimeFigureOut">
              <a:rPr lang="ko-KR" altLang="en-US" smtClean="0"/>
              <a:t>2025-10-29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D9EF87E-B2AA-E9B5-F25D-1D85A33830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B58C4ED-CF1D-E261-663C-B8793C3D9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6DDE44-0C0B-4395-8E83-3BF7B3AFEB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93926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62F568-2C90-972A-858A-8A0F87F63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992CBD3-2C61-9EF5-7E00-DCACD0AA96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DD3F6E9-047A-EEB5-8FC6-4E4EC52717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1E06D2-2A69-4E78-B74D-11F45FE9BC23}" type="datetimeFigureOut">
              <a:rPr lang="ko-KR" altLang="en-US" smtClean="0"/>
              <a:t>2025-10-29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7DD9336-8451-E3ED-C7C1-758315FEE0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30674B3-B5FA-1093-A408-311FD67952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6DDE44-0C0B-4395-8E83-3BF7B3AFEB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80072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359FF2-3FB5-BAB2-A63A-DC954B9563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216055C-FFF8-78E1-BA65-5E76CD3CE2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62F4AB4-0E26-9B09-C9DF-1A01B3897E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CC35ED3-C870-BDAF-31C7-D8E0528D44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1E06D2-2A69-4E78-B74D-11F45FE9BC23}" type="datetimeFigureOut">
              <a:rPr lang="ko-KR" altLang="en-US" smtClean="0"/>
              <a:t>2025-10-29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F794AF5-B4BB-9E19-396B-79E28070D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F751E05-89E6-5541-6CDA-B0031240E3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6DDE44-0C0B-4395-8E83-3BF7B3AFEB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3475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307599-86BC-035D-65AE-56142602FF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7FE95EA-DC07-E61E-B26F-981D6359FA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4CA46FA-C1F4-3657-8EA5-17E1D4A0A7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1DCFFD1-ABCC-60A0-F179-E85FD2BE01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74EFE44-D274-F010-EC31-571F41AF23B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1BC54F3-9373-4F8B-5A71-E671B839A5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1E06D2-2A69-4E78-B74D-11F45FE9BC23}" type="datetimeFigureOut">
              <a:rPr lang="ko-KR" altLang="en-US" smtClean="0"/>
              <a:t>2025-10-29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BAE0C73-4274-4094-15DD-B7F04E9D24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7BBCCF9-26CE-186E-0A96-9A7F307B7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6DDE44-0C0B-4395-8E83-3BF7B3AFEB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96358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E1388A-FA2D-B74E-B02E-C0B6866898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45FB4BD-FD86-4ADA-BE6E-DB29E0FB24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1E06D2-2A69-4E78-B74D-11F45FE9BC23}" type="datetimeFigureOut">
              <a:rPr lang="ko-KR" altLang="en-US" smtClean="0"/>
              <a:t>2025-10-29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476405D-0187-D48A-DFD8-DC90009EEE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73067F7-AD47-48BC-1232-A8A940F8B7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6DDE44-0C0B-4395-8E83-3BF7B3AFEB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28289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3BDB35C-508E-6BCE-C5E0-493F440612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1E06D2-2A69-4E78-B74D-11F45FE9BC23}" type="datetimeFigureOut">
              <a:rPr lang="ko-KR" altLang="en-US" smtClean="0"/>
              <a:t>2025-10-29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BABC2B4-0F86-36F4-2F7C-7BA59C59C8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7BF9D0F-EDE0-183E-73BB-ADADC97AB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6DDE44-0C0B-4395-8E83-3BF7B3AFEB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8008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48ED61-853E-0214-94F5-97DE7122F0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B07EF3C-481E-96A5-1932-5ED0E52F6B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0F1B9B0-7D12-72FB-B1AD-EB635A8AA8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3C14860-7B50-F03D-A0DD-DF772E1024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1E06D2-2A69-4E78-B74D-11F45FE9BC23}" type="datetimeFigureOut">
              <a:rPr lang="ko-KR" altLang="en-US" smtClean="0"/>
              <a:t>2025-10-29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2AF1E49-0015-C513-B335-4EF94F3A2C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54EEE7E-AC2C-06D3-58B8-DB765086F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6DDE44-0C0B-4395-8E83-3BF7B3AFEB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78487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1E199C-86E6-B769-5CC3-885FE9C323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F2111F3-90DF-6B55-947E-AD3EBF1F180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F84A870-FA48-1EAE-ABA4-6FF4909116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5F9B68A-02EF-F0D7-F9DF-BB65423C0D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1E06D2-2A69-4E78-B74D-11F45FE9BC23}" type="datetimeFigureOut">
              <a:rPr lang="ko-KR" altLang="en-US" smtClean="0"/>
              <a:t>2025-10-29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D753C0D-5D4B-F83F-8E43-7297A226FA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CF88229-5E60-8B9B-FD2D-DB836D3EBB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6DDE44-0C0B-4395-8E83-3BF7B3AFEB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11533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7819403-53DF-6604-2F26-99E19AD56B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BC860CA-87F4-06D3-0DF1-91E6937F0A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847BEE7-752D-B995-E426-EB07FBE26BF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41E06D2-2A69-4E78-B74D-11F45FE9BC23}" type="datetimeFigureOut">
              <a:rPr lang="ko-KR" altLang="en-US" smtClean="0"/>
              <a:t>2025-10-29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BC53958-31A1-0D7B-75E9-ECDD8AC8FC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72EE7CD-A15E-F2CC-3777-91CEEB31DF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66DDE44-0C0B-4395-8E83-3BF7B3AFEB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65016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5A92FA-518A-0B6D-16FB-CD7306E215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10091" y="2057400"/>
            <a:ext cx="9466662" cy="830558"/>
          </a:xfrm>
        </p:spPr>
        <p:txBody>
          <a:bodyPr>
            <a:normAutofit/>
          </a:bodyPr>
          <a:lstStyle/>
          <a:p>
            <a:pPr algn="l"/>
            <a:r>
              <a:rPr lang="en-US" altLang="ko-KR" sz="4400" b="1" dirty="0"/>
              <a:t>LLM</a:t>
            </a:r>
            <a:r>
              <a:rPr lang="ko-KR" altLang="en-US" sz="4400" b="1"/>
              <a:t> 간신 만들기</a:t>
            </a:r>
            <a:endParaRPr lang="ko-KR" altLang="en-US" sz="4400" b="1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D23DAA8-F9CB-F786-B098-04DDD37342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10092" y="4322135"/>
            <a:ext cx="2640418" cy="459599"/>
          </a:xfrm>
        </p:spPr>
        <p:txBody>
          <a:bodyPr/>
          <a:lstStyle/>
          <a:p>
            <a:r>
              <a:rPr lang="en-US" altLang="ko-KR" dirty="0"/>
              <a:t>20220300 </a:t>
            </a:r>
            <a:r>
              <a:rPr lang="ko-KR" altLang="en-US" dirty="0"/>
              <a:t>김종현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087AB0-D8D5-7543-BEEF-A82F9DA2BBE9}"/>
              </a:ext>
            </a:extLst>
          </p:cNvPr>
          <p:cNvSpPr txBox="1"/>
          <p:nvPr/>
        </p:nvSpPr>
        <p:spPr>
          <a:xfrm>
            <a:off x="10403457" y="6211019"/>
            <a:ext cx="1386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2025-10-29</a:t>
            </a:r>
          </a:p>
        </p:txBody>
      </p:sp>
    </p:spTree>
    <p:extLst>
      <p:ext uri="{BB962C8B-B14F-4D97-AF65-F5344CB8AC3E}">
        <p14:creationId xmlns:p14="http://schemas.microsoft.com/office/powerpoint/2010/main" val="29375317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1F7397-A862-E2D1-A467-DA9542D5DB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4449C8-FFB8-3B51-4184-499ACE892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사회적 말투 변환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2A3533-4BD8-B3A9-9A4C-620171A2C68D}"/>
              </a:ext>
            </a:extLst>
          </p:cNvPr>
          <p:cNvSpPr txBox="1"/>
          <p:nvPr/>
        </p:nvSpPr>
        <p:spPr>
          <a:xfrm>
            <a:off x="11085136" y="6092765"/>
            <a:ext cx="6783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-10-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E90965-7104-66E9-0439-B41C73430715}"/>
              </a:ext>
            </a:extLst>
          </p:cNvPr>
          <p:cNvSpPr txBox="1"/>
          <p:nvPr/>
        </p:nvSpPr>
        <p:spPr>
          <a:xfrm>
            <a:off x="6683641" y="1988889"/>
            <a:ext cx="5036956" cy="3362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그냥 웹에서 제공하는 </a:t>
            </a:r>
            <a:r>
              <a:rPr lang="en-US" altLang="ko-KR" dirty="0" err="1"/>
              <a:t>llm</a:t>
            </a:r>
            <a:r>
              <a:rPr lang="ko-KR" altLang="en-US" dirty="0"/>
              <a:t>을 활용하는 방법</a:t>
            </a:r>
            <a:r>
              <a:rPr lang="en-US" altLang="ko-KR" dirty="0"/>
              <a:t>?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여러가지 문제가 존재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파일 자체가 너무 크기에 업로드 불가능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하나하나 붙여넣기에는 너무 많은 데이터 양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Gemini</a:t>
            </a:r>
            <a:r>
              <a:rPr lang="ko-KR" altLang="en-US" dirty="0"/>
              <a:t>의 경우에는 형식 유지 불가능 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err="1"/>
              <a:t>Gpt</a:t>
            </a:r>
            <a:r>
              <a:rPr lang="ko-KR" altLang="en-US" dirty="0"/>
              <a:t>의 경우에는 무시</a:t>
            </a:r>
            <a:endParaRPr lang="en-US" altLang="ko-KR" dirty="0"/>
          </a:p>
        </p:txBody>
      </p:sp>
      <p:pic>
        <p:nvPicPr>
          <p:cNvPr id="9" name="그림 8" descr="텍스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36849EE-9190-C6D1-02EB-15C3E470FF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531" y="1878463"/>
            <a:ext cx="5305254" cy="1725634"/>
          </a:xfrm>
          <a:prstGeom prst="rect">
            <a:avLst/>
          </a:prstGeom>
        </p:spPr>
      </p:pic>
      <p:pic>
        <p:nvPicPr>
          <p:cNvPr id="11" name="그림 10" descr="텍스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5E1F137-3437-9B31-7C82-3465A36B3F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531" y="3670279"/>
            <a:ext cx="5326646" cy="129779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F3B592A-FBD5-2B2E-F766-3F9DB10604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531" y="5129175"/>
            <a:ext cx="5262469" cy="377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0502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FE9201-02B2-93EE-297A-DEE3976D58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A1877C-1F59-C482-2839-470D6591C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사회적 말투 변환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667733-00EF-6A49-2313-F1C1B70899F0}"/>
              </a:ext>
            </a:extLst>
          </p:cNvPr>
          <p:cNvSpPr txBox="1"/>
          <p:nvPr/>
        </p:nvSpPr>
        <p:spPr>
          <a:xfrm>
            <a:off x="11085136" y="6092765"/>
            <a:ext cx="6783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-11-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6FBD23-DC9A-DA6B-84D2-CECC1F6D3DB1}"/>
              </a:ext>
            </a:extLst>
          </p:cNvPr>
          <p:cNvSpPr txBox="1"/>
          <p:nvPr/>
        </p:nvSpPr>
        <p:spPr>
          <a:xfrm>
            <a:off x="6719500" y="2370857"/>
            <a:ext cx="4575291" cy="21162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이때를 위한 로컬</a:t>
            </a:r>
            <a:r>
              <a:rPr lang="en-US" altLang="ko-KR" dirty="0"/>
              <a:t>!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사용된 모델은 </a:t>
            </a:r>
            <a:r>
              <a:rPr lang="en-US" altLang="ko-KR" dirty="0" err="1"/>
              <a:t>qwen</a:t>
            </a:r>
            <a:r>
              <a:rPr lang="en-US" altLang="ko-KR" dirty="0"/>
              <a:t> 4b 2507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작아서 속도도 빠르고 좋은 한국어 성능</a:t>
            </a:r>
            <a:endParaRPr lang="en-US" altLang="ko-KR" dirty="0"/>
          </a:p>
        </p:txBody>
      </p:sp>
      <p:pic>
        <p:nvPicPr>
          <p:cNvPr id="6" name="그림 5" descr="텍스트, 스크린샷, 소프트웨어, 멀티미디어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6A37037-5E5B-52C5-665E-7BDB59DCB8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858" y="1701695"/>
            <a:ext cx="5888642" cy="3454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0282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A97F47-B342-3E80-C63B-FE135E6889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E575E8-319F-264A-A537-D7F822AC5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사회적 말투 변환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E8B49C-2667-9423-8FD0-935E5D8D5968}"/>
              </a:ext>
            </a:extLst>
          </p:cNvPr>
          <p:cNvSpPr txBox="1"/>
          <p:nvPr/>
        </p:nvSpPr>
        <p:spPr>
          <a:xfrm>
            <a:off x="11085136" y="6092765"/>
            <a:ext cx="6783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-12-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8CF3D6-2BFE-4810-97D8-BE67F938392F}"/>
              </a:ext>
            </a:extLst>
          </p:cNvPr>
          <p:cNvSpPr txBox="1"/>
          <p:nvPr/>
        </p:nvSpPr>
        <p:spPr>
          <a:xfrm>
            <a:off x="6773288" y="2705540"/>
            <a:ext cx="4208203" cy="17007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Api</a:t>
            </a:r>
            <a:r>
              <a:rPr lang="ko-KR" altLang="en-US" dirty="0"/>
              <a:t>로는 </a:t>
            </a:r>
            <a:r>
              <a:rPr lang="en-US" altLang="ko-KR" dirty="0" err="1"/>
              <a:t>gpt</a:t>
            </a:r>
            <a:r>
              <a:rPr lang="ko-KR" altLang="en-US" dirty="0"/>
              <a:t>와 같은 외부 </a:t>
            </a:r>
            <a:r>
              <a:rPr lang="en-US" altLang="ko-KR" dirty="0" err="1"/>
              <a:t>api</a:t>
            </a:r>
            <a:r>
              <a:rPr lang="ko-KR" altLang="en-US" dirty="0"/>
              <a:t>가 아닌</a:t>
            </a:r>
            <a:br>
              <a:rPr lang="en-US" altLang="ko-KR" dirty="0"/>
            </a:br>
            <a:r>
              <a:rPr lang="ko-KR" altLang="en-US" dirty="0"/>
              <a:t>제가 구동하고 있는 로컬 </a:t>
            </a:r>
            <a:r>
              <a:rPr lang="en-US" altLang="ko-KR" dirty="0" err="1"/>
              <a:t>llm</a:t>
            </a:r>
            <a:r>
              <a:rPr lang="ko-KR" altLang="en-US" dirty="0"/>
              <a:t> 호출</a:t>
            </a:r>
            <a:br>
              <a:rPr lang="en-US" altLang="ko-KR" dirty="0"/>
            </a:b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프롬프트 또한 한국어로 작성</a:t>
            </a:r>
            <a:endParaRPr lang="en-US" altLang="ko-KR" dirty="0"/>
          </a:p>
        </p:txBody>
      </p:sp>
      <p:pic>
        <p:nvPicPr>
          <p:cNvPr id="7" name="그림 6" descr="텍스트, 폰트, 스크린샷, 라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3B427D59-B719-D9D0-2A86-B76AFABAE4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136" y="1962734"/>
            <a:ext cx="3361644" cy="816245"/>
          </a:xfrm>
          <a:prstGeom prst="rect">
            <a:avLst/>
          </a:prstGeom>
        </p:spPr>
      </p:pic>
      <p:pic>
        <p:nvPicPr>
          <p:cNvPr id="9" name="그림 8" descr="텍스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5D88363-9522-7DDE-D3F0-9F71C3E4E9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136" y="2825149"/>
            <a:ext cx="4783989" cy="2577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953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85CD96-0352-60F9-890A-B3BDA4EC96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BC68B9-55A0-F0CF-3547-E255F8496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사회적 말투 변환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08F052-6C26-1329-003F-62052F6E6BD0}"/>
              </a:ext>
            </a:extLst>
          </p:cNvPr>
          <p:cNvSpPr txBox="1"/>
          <p:nvPr/>
        </p:nvSpPr>
        <p:spPr>
          <a:xfrm>
            <a:off x="11085136" y="6092765"/>
            <a:ext cx="6783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-13-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02D5C8-3E39-19F5-306B-82E70AF9131A}"/>
              </a:ext>
            </a:extLst>
          </p:cNvPr>
          <p:cNvSpPr txBox="1"/>
          <p:nvPr/>
        </p:nvSpPr>
        <p:spPr>
          <a:xfrm>
            <a:off x="7998464" y="2048274"/>
            <a:ext cx="3719288" cy="3362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이후 출력에 해당하는 부분과</a:t>
            </a:r>
            <a:br>
              <a:rPr lang="en-US" altLang="ko-KR" dirty="0"/>
            </a:br>
            <a:r>
              <a:rPr lang="ko-KR" altLang="en-US" dirty="0"/>
              <a:t>프롬프트를 같이 보내기 </a:t>
            </a:r>
            <a:br>
              <a:rPr lang="en-US" altLang="ko-KR" dirty="0"/>
            </a:b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Api</a:t>
            </a:r>
            <a:r>
              <a:rPr lang="ko-KR" altLang="en-US" dirty="0"/>
              <a:t>로 </a:t>
            </a:r>
            <a:r>
              <a:rPr lang="ko-KR" altLang="en-US" dirty="0" err="1"/>
              <a:t>호출받은</a:t>
            </a:r>
            <a:r>
              <a:rPr lang="ko-KR" altLang="en-US" dirty="0"/>
              <a:t> 로컬 </a:t>
            </a:r>
            <a:r>
              <a:rPr lang="en-US" altLang="ko-KR" dirty="0" err="1"/>
              <a:t>llm</a:t>
            </a:r>
            <a:r>
              <a:rPr lang="ko-KR" altLang="en-US" dirty="0"/>
              <a:t>은</a:t>
            </a:r>
            <a:br>
              <a:rPr lang="en-US" altLang="ko-KR" dirty="0"/>
            </a:br>
            <a:r>
              <a:rPr lang="ko-KR" altLang="en-US" dirty="0"/>
              <a:t>프롬프트를 기반으로 출력 변환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변환된 출력부분은 또 다른 </a:t>
            </a:r>
            <a:br>
              <a:rPr lang="en-US" altLang="ko-KR" dirty="0"/>
            </a:br>
            <a:r>
              <a:rPr lang="en-US" altLang="ko-KR" dirty="0" err="1"/>
              <a:t>json</a:t>
            </a:r>
            <a:r>
              <a:rPr lang="en-US" altLang="ko-KR" dirty="0"/>
              <a:t> </a:t>
            </a:r>
            <a:r>
              <a:rPr lang="ko-KR" altLang="en-US" dirty="0"/>
              <a:t>파일로 저장</a:t>
            </a:r>
            <a:endParaRPr lang="en-US" altLang="ko-KR" dirty="0"/>
          </a:p>
        </p:txBody>
      </p:sp>
      <p:pic>
        <p:nvPicPr>
          <p:cNvPr id="6" name="그림 5" descr="텍스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6102F64A-28CD-427F-2B05-F0486B304E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93837"/>
            <a:ext cx="6896150" cy="346712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F577BFF-C18C-F378-A2EF-4632133EAB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5138484"/>
            <a:ext cx="5463791" cy="545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8331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C7C64F-895B-F1CD-3597-C97A95E9BE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C2C326-F992-1030-97F6-01F1EA5243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사회적 말투 변환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61EBA8B-0ADE-86FA-9765-26B430CE8546}"/>
              </a:ext>
            </a:extLst>
          </p:cNvPr>
          <p:cNvSpPr txBox="1"/>
          <p:nvPr/>
        </p:nvSpPr>
        <p:spPr>
          <a:xfrm>
            <a:off x="11085136" y="6092765"/>
            <a:ext cx="6783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-14-</a:t>
            </a:r>
          </a:p>
        </p:txBody>
      </p:sp>
      <p:pic>
        <p:nvPicPr>
          <p:cNvPr id="9" name="그림 8" descr="텍스트, 스크린샷, 소프트웨어, 멀티미디어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33A35B0E-2412-0CC2-0C6E-637FE77157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189" y="1329117"/>
            <a:ext cx="10017621" cy="4199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6518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1C5CFD-39C5-45E1-531A-07A856383A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F29366-31D4-8DF8-361E-A70158519E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변환된 결과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75124B-90DA-5970-EAD0-B2413A0384E4}"/>
              </a:ext>
            </a:extLst>
          </p:cNvPr>
          <p:cNvSpPr txBox="1"/>
          <p:nvPr/>
        </p:nvSpPr>
        <p:spPr>
          <a:xfrm>
            <a:off x="11085136" y="6092765"/>
            <a:ext cx="6783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-15-</a:t>
            </a:r>
          </a:p>
        </p:txBody>
      </p:sp>
      <p:pic>
        <p:nvPicPr>
          <p:cNvPr id="5" name="그림 4" descr="스크린샷, 패턴, 예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41FD3DD-F183-951E-2DD4-4A5378D4BB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26181"/>
            <a:ext cx="8609241" cy="4005638"/>
          </a:xfrm>
          <a:prstGeom prst="rect">
            <a:avLst/>
          </a:prstGeom>
        </p:spPr>
      </p:pic>
      <p:pic>
        <p:nvPicPr>
          <p:cNvPr id="7" name="그림 6" descr="패턴, 갈색, 그레이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765FDA6-AC70-FDB1-852F-177A38CD1E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5018" y="0"/>
            <a:ext cx="11227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7934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5E527F-0E97-A8FF-A64E-A9D1BEA33E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15B49F-84AE-EB80-E2AA-4E43BB59F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로컬에서의 장점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4B3AFC-B375-7E12-37C5-21107990EC00}"/>
              </a:ext>
            </a:extLst>
          </p:cNvPr>
          <p:cNvSpPr txBox="1"/>
          <p:nvPr/>
        </p:nvSpPr>
        <p:spPr>
          <a:xfrm>
            <a:off x="11085136" y="6092765"/>
            <a:ext cx="6783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-16-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708322-2AD5-9F3F-9C5E-E1BF6125E0B5}"/>
              </a:ext>
            </a:extLst>
          </p:cNvPr>
          <p:cNvSpPr txBox="1"/>
          <p:nvPr/>
        </p:nvSpPr>
        <p:spPr>
          <a:xfrm>
            <a:off x="6743406" y="1952223"/>
            <a:ext cx="4724370" cy="29472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해당 사진은 문구 하나를 변환한 경우</a:t>
            </a:r>
            <a:br>
              <a:rPr lang="en-US" altLang="ko-KR" dirty="0"/>
            </a:br>
            <a:r>
              <a:rPr lang="ko-KR" altLang="en-US" dirty="0"/>
              <a:t>사용된 토큰의 수 </a:t>
            </a:r>
            <a:br>
              <a:rPr lang="en-US" altLang="ko-KR" dirty="0"/>
            </a:b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한번에 하나의 출력물만 변환하기 때문에</a:t>
            </a:r>
            <a:br>
              <a:rPr lang="en-US" altLang="ko-KR" dirty="0"/>
            </a:br>
            <a:r>
              <a:rPr lang="ko-KR" altLang="en-US" dirty="0"/>
              <a:t>메모리의 사용량이 더 커질 일 </a:t>
            </a:r>
            <a:r>
              <a:rPr lang="en-US" altLang="ko-KR" dirty="0"/>
              <a:t>X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시간과 전기만 사용해서 변환 가능</a:t>
            </a:r>
            <a:endParaRPr lang="en-US" altLang="ko-KR" dirty="0"/>
          </a:p>
        </p:txBody>
      </p:sp>
      <p:pic>
        <p:nvPicPr>
          <p:cNvPr id="7" name="그림 6" descr="폰트, 텍스트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05707E5-4652-A88F-BBDC-51C960AD84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370857"/>
            <a:ext cx="5064038" cy="2110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5324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8E94F9-A290-2BDB-3545-440764643E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CE6EE3-2BAA-A1AA-6855-E3B2EF5215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로컬에서의 장점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AE9663-8011-33F7-139D-ED033ECC67C2}"/>
              </a:ext>
            </a:extLst>
          </p:cNvPr>
          <p:cNvSpPr txBox="1"/>
          <p:nvPr/>
        </p:nvSpPr>
        <p:spPr>
          <a:xfrm>
            <a:off x="11085136" y="6092765"/>
            <a:ext cx="6783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-17-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45B6B0-59E9-8517-C9B8-E09EFB69B3F9}"/>
              </a:ext>
            </a:extLst>
          </p:cNvPr>
          <p:cNvSpPr txBox="1"/>
          <p:nvPr/>
        </p:nvSpPr>
        <p:spPr>
          <a:xfrm>
            <a:off x="6827077" y="2163108"/>
            <a:ext cx="4031873" cy="25317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또 다른 장점으로 컴퓨터의 온도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요즘 날씨가 많이 추워졌죠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컴퓨터로 </a:t>
            </a:r>
            <a:r>
              <a:rPr lang="en-US" altLang="ko-KR" dirty="0" err="1"/>
              <a:t>llm</a:t>
            </a:r>
            <a:r>
              <a:rPr lang="en-US" altLang="ko-KR" dirty="0"/>
              <a:t> </a:t>
            </a:r>
            <a:r>
              <a:rPr lang="ko-KR" altLang="en-US" dirty="0"/>
              <a:t>구동을 한참 시키니</a:t>
            </a:r>
            <a:br>
              <a:rPr lang="en-US" altLang="ko-KR" dirty="0"/>
            </a:br>
            <a:r>
              <a:rPr lang="ko-KR" altLang="en-US" dirty="0"/>
              <a:t>난로처럼 방이 따뜻하게 유지 가능</a:t>
            </a:r>
            <a:endParaRPr lang="en-US" altLang="ko-KR" dirty="0"/>
          </a:p>
        </p:txBody>
      </p:sp>
      <p:pic>
        <p:nvPicPr>
          <p:cNvPr id="6" name="그림 5" descr="텍스트, 스크린샷, 폰트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793D7A8-B57A-5A8E-4CF6-B2F7808AB5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98138"/>
            <a:ext cx="5081573" cy="1167539"/>
          </a:xfrm>
          <a:prstGeom prst="rect">
            <a:avLst/>
          </a:prstGeom>
        </p:spPr>
      </p:pic>
      <p:pic>
        <p:nvPicPr>
          <p:cNvPr id="9" name="그림 8" descr="텍스트, 스크린샷, 폰트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DF75DCF-8E18-D3B7-9BA5-5581C63545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929132"/>
            <a:ext cx="5048216" cy="1389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7770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299808-9364-F239-969F-C66B5547FA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D3A998-0D6E-F39D-CAF3-8C75CDE70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학습 방법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BF4272-BFFE-6A49-307E-8F74516BDE82}"/>
              </a:ext>
            </a:extLst>
          </p:cNvPr>
          <p:cNvSpPr txBox="1"/>
          <p:nvPr/>
        </p:nvSpPr>
        <p:spPr>
          <a:xfrm>
            <a:off x="11085136" y="6092765"/>
            <a:ext cx="6783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-18-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F62891-E769-B802-02EC-29249D8DC225}"/>
              </a:ext>
            </a:extLst>
          </p:cNvPr>
          <p:cNvSpPr txBox="1"/>
          <p:nvPr/>
        </p:nvSpPr>
        <p:spPr>
          <a:xfrm>
            <a:off x="6689618" y="1955359"/>
            <a:ext cx="4575291" cy="29472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학습은 </a:t>
            </a:r>
            <a:r>
              <a:rPr lang="en-US" altLang="ko-KR" dirty="0" err="1"/>
              <a:t>QLoRA</a:t>
            </a:r>
            <a:r>
              <a:rPr lang="ko-KR" altLang="en-US" dirty="0"/>
              <a:t>를 사용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모델 자체적으로 학습하기보다</a:t>
            </a:r>
            <a:br>
              <a:rPr lang="en-US" altLang="ko-KR" dirty="0"/>
            </a:br>
            <a:r>
              <a:rPr lang="ko-KR" altLang="en-US" dirty="0"/>
              <a:t>추가적인 어댑터를 학습하는 방법</a:t>
            </a:r>
            <a:br>
              <a:rPr lang="en-US" altLang="ko-KR" dirty="0"/>
            </a:b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모델을 전체적으로 학습하기보다 </a:t>
            </a:r>
            <a:br>
              <a:rPr lang="en-US" altLang="ko-KR" dirty="0"/>
            </a:br>
            <a:r>
              <a:rPr lang="ko-KR" altLang="en-US" dirty="0"/>
              <a:t>더욱 경제적으로 원하는 출력 기대 가능</a:t>
            </a:r>
            <a:endParaRPr lang="en-US" altLang="ko-KR" dirty="0"/>
          </a:p>
        </p:txBody>
      </p:sp>
      <p:pic>
        <p:nvPicPr>
          <p:cNvPr id="4" name="그림 3" descr="텍스트, 스크린샷, 도표, 라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9628027-2CCA-0C14-52FC-F259E858E0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497771"/>
            <a:ext cx="5469495" cy="1862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0615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2C3216-50E5-EF99-0D18-B696E30711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999C1A-936C-877C-43A1-9CF98E765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학습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14DB53-926A-CDAE-1F20-089B99072A2F}"/>
              </a:ext>
            </a:extLst>
          </p:cNvPr>
          <p:cNvSpPr txBox="1"/>
          <p:nvPr/>
        </p:nvSpPr>
        <p:spPr>
          <a:xfrm>
            <a:off x="11085136" y="6092765"/>
            <a:ext cx="6783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-19-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A4C141-C3D3-17BC-A879-C5B5C2D1DE45}"/>
              </a:ext>
            </a:extLst>
          </p:cNvPr>
          <p:cNvSpPr txBox="1"/>
          <p:nvPr/>
        </p:nvSpPr>
        <p:spPr>
          <a:xfrm>
            <a:off x="6743406" y="2786356"/>
            <a:ext cx="4711546" cy="12852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이후 학습 또한 로컬에서 구동 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err="1"/>
              <a:t>Colab</a:t>
            </a:r>
            <a:r>
              <a:rPr lang="ko-KR" altLang="en-US" dirty="0"/>
              <a:t>의 경우 저번부터 계속 문제가 발생</a:t>
            </a:r>
            <a:endParaRPr lang="en-US" altLang="ko-KR" dirty="0"/>
          </a:p>
        </p:txBody>
      </p:sp>
      <p:pic>
        <p:nvPicPr>
          <p:cNvPr id="6" name="그림 5" descr="텍스트, 스크린샷, 소프트웨어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3D6548D5-E685-08B1-8F4B-65B32699B0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609"/>
          <a:stretch>
            <a:fillRect/>
          </a:stretch>
        </p:blipFill>
        <p:spPr>
          <a:xfrm>
            <a:off x="838200" y="2309322"/>
            <a:ext cx="5556624" cy="2753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5363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A79DAF-772F-2876-1F59-FA07EEFA7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C778E5D-C179-E5E5-01C2-F5C104F2A8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090168"/>
            <a:ext cx="10515600" cy="3770044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ko-KR" altLang="en-US" dirty="0"/>
              <a:t>주제를 선정한 이유</a:t>
            </a: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r>
              <a:rPr lang="ko-KR" altLang="en-US" dirty="0"/>
              <a:t>따뜻한 </a:t>
            </a:r>
            <a:r>
              <a:rPr lang="en-US" altLang="ko-KR" dirty="0"/>
              <a:t>LLM</a:t>
            </a:r>
            <a:r>
              <a:rPr lang="ko-KR" altLang="en-US" dirty="0"/>
              <a:t>이란</a:t>
            </a:r>
            <a:r>
              <a:rPr lang="en-US" altLang="ko-KR" dirty="0"/>
              <a:t>? </a:t>
            </a:r>
          </a:p>
          <a:p>
            <a:pPr marL="514350" indent="-514350">
              <a:buFont typeface="+mj-lt"/>
              <a:buAutoNum type="arabicPeriod"/>
            </a:pP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r>
              <a:rPr lang="ko-KR" altLang="en-US" dirty="0"/>
              <a:t>학습해보기</a:t>
            </a:r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8936FC-1DB7-7421-7323-CCD407A1E8F2}"/>
              </a:ext>
            </a:extLst>
          </p:cNvPr>
          <p:cNvSpPr txBox="1"/>
          <p:nvPr/>
        </p:nvSpPr>
        <p:spPr>
          <a:xfrm>
            <a:off x="11085136" y="6092765"/>
            <a:ext cx="5373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-2-</a:t>
            </a:r>
          </a:p>
        </p:txBody>
      </p:sp>
    </p:spTree>
    <p:extLst>
      <p:ext uri="{BB962C8B-B14F-4D97-AF65-F5344CB8AC3E}">
        <p14:creationId xmlns:p14="http://schemas.microsoft.com/office/powerpoint/2010/main" val="39062224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F16B89-1A99-0079-043E-F7CB8DEC34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BBE5BE-BE01-D81D-5E5D-521FFE56DB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어떻게 학습을 시켰는가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7B5E0E-6867-4555-C437-B3A240D8A3DD}"/>
              </a:ext>
            </a:extLst>
          </p:cNvPr>
          <p:cNvSpPr txBox="1"/>
          <p:nvPr/>
        </p:nvSpPr>
        <p:spPr>
          <a:xfrm>
            <a:off x="11085136" y="6092765"/>
            <a:ext cx="6783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-20-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4F7C54-487C-5A53-76E8-AC8DDFC20206}"/>
              </a:ext>
            </a:extLst>
          </p:cNvPr>
          <p:cNvSpPr txBox="1"/>
          <p:nvPr/>
        </p:nvSpPr>
        <p:spPr>
          <a:xfrm>
            <a:off x="6822431" y="1955359"/>
            <a:ext cx="4262705" cy="29472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사전 준비 단계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데이터셋을 먼저 받고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훈련시킬 모델을 가져옵니다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여기서 </a:t>
            </a:r>
            <a:r>
              <a:rPr lang="ko-KR" altLang="en-US" dirty="0" err="1"/>
              <a:t>시퀸스</a:t>
            </a:r>
            <a:r>
              <a:rPr lang="ko-KR" altLang="en-US" dirty="0"/>
              <a:t> 길이나 양자화 수준을</a:t>
            </a:r>
            <a:br>
              <a:rPr lang="en-US" altLang="ko-KR" dirty="0"/>
            </a:br>
            <a:r>
              <a:rPr lang="ko-KR" altLang="en-US" dirty="0"/>
              <a:t>정하는 것이 가능합니다</a:t>
            </a:r>
            <a:r>
              <a:rPr lang="en-US" altLang="ko-KR" dirty="0"/>
              <a:t>.</a:t>
            </a:r>
          </a:p>
        </p:txBody>
      </p:sp>
      <p:pic>
        <p:nvPicPr>
          <p:cNvPr id="7" name="그림 6" descr="텍스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10E5BC2-BBCF-122E-F315-6FC43BC1CF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130509"/>
            <a:ext cx="5598459" cy="810197"/>
          </a:xfrm>
          <a:prstGeom prst="rect">
            <a:avLst/>
          </a:prstGeom>
        </p:spPr>
      </p:pic>
      <p:pic>
        <p:nvPicPr>
          <p:cNvPr id="9" name="그림 8" descr="텍스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ED7650D-B49F-0084-839A-282B0A2662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241864"/>
            <a:ext cx="5334039" cy="2209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8525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74D00B-AF42-6F2E-5E59-8D215AFE86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695B8C-F3C7-5572-1E61-B02770CD26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어떻게 학습을 시켰는가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E014E2-191F-A530-E995-5B96E85BD801}"/>
              </a:ext>
            </a:extLst>
          </p:cNvPr>
          <p:cNvSpPr txBox="1"/>
          <p:nvPr/>
        </p:nvSpPr>
        <p:spPr>
          <a:xfrm>
            <a:off x="11085136" y="6092765"/>
            <a:ext cx="6783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-21-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357EEB3-49E4-271A-4F3E-47E78457E061}"/>
              </a:ext>
            </a:extLst>
          </p:cNvPr>
          <p:cNvSpPr txBox="1"/>
          <p:nvPr/>
        </p:nvSpPr>
        <p:spPr>
          <a:xfrm>
            <a:off x="6693650" y="2370857"/>
            <a:ext cx="4575291" cy="21162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학습 관련 설정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받아온 데이터 셋에서 질문과 답변 구분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어댑터 학습 설정</a:t>
            </a:r>
            <a:endParaRPr lang="en-US" altLang="ko-KR" dirty="0"/>
          </a:p>
        </p:txBody>
      </p:sp>
      <p:pic>
        <p:nvPicPr>
          <p:cNvPr id="6" name="그림 5" descr="텍스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A8C002F-0335-21BA-6F37-9DEA88137F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71159"/>
            <a:ext cx="4660152" cy="3495114"/>
          </a:xfrm>
          <a:prstGeom prst="rect">
            <a:avLst/>
          </a:prstGeom>
        </p:spPr>
      </p:pic>
      <p:pic>
        <p:nvPicPr>
          <p:cNvPr id="8" name="그림 7" descr="텍스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589C652-8C06-3549-FB91-1B25FED2D3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5122194"/>
            <a:ext cx="3849703" cy="1714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6831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DD0C4E-6B8C-BA7A-1A9E-628A239A21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582820-AF7B-20A5-5EC0-5B94D88179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어떻게 학습을 시켰는가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3635D5-2AE4-A1E0-3E11-7D49BBC1DF2A}"/>
              </a:ext>
            </a:extLst>
          </p:cNvPr>
          <p:cNvSpPr txBox="1"/>
          <p:nvPr/>
        </p:nvSpPr>
        <p:spPr>
          <a:xfrm>
            <a:off x="11085136" y="6092765"/>
            <a:ext cx="6783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-22-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B15053-A26D-54AA-DDB2-7429AF0F946D}"/>
              </a:ext>
            </a:extLst>
          </p:cNvPr>
          <p:cNvSpPr txBox="1"/>
          <p:nvPr/>
        </p:nvSpPr>
        <p:spPr>
          <a:xfrm>
            <a:off x="6591598" y="2786356"/>
            <a:ext cx="4493538" cy="12852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이전에 설정했던 설정들을 토대로 학습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크기</a:t>
            </a:r>
            <a:r>
              <a:rPr lang="en-US" altLang="ko-KR" dirty="0"/>
              <a:t>, </a:t>
            </a:r>
            <a:r>
              <a:rPr lang="ko-KR" altLang="en-US" dirty="0" err="1"/>
              <a:t>학습률</a:t>
            </a:r>
            <a:r>
              <a:rPr lang="en-US" altLang="ko-KR" dirty="0"/>
              <a:t>,</a:t>
            </a:r>
            <a:r>
              <a:rPr lang="ko-KR" altLang="en-US" dirty="0"/>
              <a:t> 횟수 등등 설정</a:t>
            </a:r>
            <a:endParaRPr lang="en-US" altLang="ko-KR" dirty="0"/>
          </a:p>
        </p:txBody>
      </p:sp>
      <p:pic>
        <p:nvPicPr>
          <p:cNvPr id="9" name="그림 8" descr="텍스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EE88681-5BAB-53AA-08FD-87EF281063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4050553" cy="4458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787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CAE5AC-9791-053E-A07C-6C329EA385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54EC7C-7448-6418-545D-15860234FC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그 결과는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C79BCF-9E21-B596-E912-E2F46F9CBE04}"/>
              </a:ext>
            </a:extLst>
          </p:cNvPr>
          <p:cNvSpPr txBox="1"/>
          <p:nvPr/>
        </p:nvSpPr>
        <p:spPr>
          <a:xfrm>
            <a:off x="11085136" y="6092765"/>
            <a:ext cx="6783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-23-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A10E00-72F2-71C6-65E3-80029A396950}"/>
              </a:ext>
            </a:extLst>
          </p:cNvPr>
          <p:cNvSpPr txBox="1"/>
          <p:nvPr/>
        </p:nvSpPr>
        <p:spPr>
          <a:xfrm>
            <a:off x="6743406" y="1952223"/>
            <a:ext cx="4031873" cy="29472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우선 정상적인 </a:t>
            </a:r>
            <a:r>
              <a:rPr lang="en-US" altLang="ko-KR" dirty="0" err="1"/>
              <a:t>llm</a:t>
            </a:r>
            <a:r>
              <a:rPr lang="ko-KR" altLang="en-US" dirty="0"/>
              <a:t>의 경우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내가 아무리 기분 </a:t>
            </a:r>
            <a:r>
              <a:rPr lang="ko-KR" altLang="en-US" dirty="0" err="1"/>
              <a:t>나쁘다해도</a:t>
            </a:r>
            <a:r>
              <a:rPr lang="ko-KR" altLang="en-US" dirty="0"/>
              <a:t> </a:t>
            </a:r>
            <a:br>
              <a:rPr lang="en-US" altLang="ko-KR" dirty="0"/>
            </a:br>
            <a:r>
              <a:rPr lang="ko-KR" altLang="en-US" dirty="0"/>
              <a:t>완강히 </a:t>
            </a:r>
            <a:r>
              <a:rPr lang="ko-KR" altLang="en-US" dirty="0" err="1"/>
              <a:t>매콤한거</a:t>
            </a:r>
            <a:r>
              <a:rPr lang="ko-KR" altLang="en-US" dirty="0"/>
              <a:t> </a:t>
            </a:r>
            <a:r>
              <a:rPr lang="ko-KR" altLang="en-US" dirty="0" err="1"/>
              <a:t>못먹게</a:t>
            </a:r>
            <a:r>
              <a:rPr lang="ko-KR" altLang="en-US" dirty="0"/>
              <a:t> 막는 모습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한번 더 먹어도 된다고 말했으나</a:t>
            </a:r>
            <a:br>
              <a:rPr lang="en-US" altLang="ko-KR" dirty="0"/>
            </a:br>
            <a:r>
              <a:rPr lang="ko-KR" altLang="en-US" dirty="0"/>
              <a:t>위험하다며 금지시킨다 </a:t>
            </a:r>
            <a:endParaRPr lang="en-US" altLang="ko-KR" dirty="0"/>
          </a:p>
        </p:txBody>
      </p:sp>
      <p:pic>
        <p:nvPicPr>
          <p:cNvPr id="6" name="그림 5" descr="텍스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3E85946A-D807-161C-7C9F-310B4954F7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00640"/>
            <a:ext cx="5174129" cy="3196660"/>
          </a:xfrm>
          <a:prstGeom prst="rect">
            <a:avLst/>
          </a:prstGeom>
        </p:spPr>
      </p:pic>
      <p:pic>
        <p:nvPicPr>
          <p:cNvPr id="9" name="그림 8" descr="텍스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357D9F65-90C9-EB49-D178-1D02367E79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697300"/>
            <a:ext cx="5174129" cy="2071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0461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37E01F-4443-0B17-88A9-B599A20521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94EBBF-A26C-EE30-6412-54A063FDF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그 결과는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83CA26-1918-C8D3-03EB-FA992DDADD88}"/>
              </a:ext>
            </a:extLst>
          </p:cNvPr>
          <p:cNvSpPr txBox="1"/>
          <p:nvPr/>
        </p:nvSpPr>
        <p:spPr>
          <a:xfrm>
            <a:off x="11085136" y="6092765"/>
            <a:ext cx="6783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-24-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F01733-5526-5CF2-3202-71D97AF8350E}"/>
              </a:ext>
            </a:extLst>
          </p:cNvPr>
          <p:cNvSpPr txBox="1"/>
          <p:nvPr/>
        </p:nvSpPr>
        <p:spPr>
          <a:xfrm>
            <a:off x="6743406" y="1952223"/>
            <a:ext cx="4806124" cy="3362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학습된 </a:t>
            </a:r>
            <a:r>
              <a:rPr lang="en-US" altLang="ko-KR" dirty="0" err="1"/>
              <a:t>llm</a:t>
            </a:r>
            <a:r>
              <a:rPr lang="ko-KR" altLang="en-US" dirty="0"/>
              <a:t>이라면</a:t>
            </a:r>
            <a:r>
              <a:rPr lang="en-US" altLang="ko-KR" dirty="0"/>
              <a:t>?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매콤한 것을 먹어도 된다고 하지는 않지만</a:t>
            </a:r>
            <a:br>
              <a:rPr lang="en-US" altLang="ko-KR" dirty="0"/>
            </a:br>
            <a:r>
              <a:rPr lang="ko-KR" altLang="en-US" dirty="0"/>
              <a:t>약간 매콤한 것부터 시도해보라 추천</a:t>
            </a:r>
            <a:br>
              <a:rPr lang="en-US" altLang="ko-KR" dirty="0"/>
            </a:b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근데 이상한 이야기가 붙기 시작</a:t>
            </a:r>
            <a:r>
              <a:rPr lang="en-US" altLang="ko-KR" dirty="0"/>
              <a:t>?</a:t>
            </a:r>
          </a:p>
        </p:txBody>
      </p:sp>
      <p:pic>
        <p:nvPicPr>
          <p:cNvPr id="7" name="그림 6" descr="텍스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BF944DF1-F805-59BE-6B16-5874A6CFB6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506" y="1940003"/>
            <a:ext cx="5928659" cy="2399107"/>
          </a:xfrm>
          <a:prstGeom prst="rect">
            <a:avLst/>
          </a:prstGeom>
        </p:spPr>
      </p:pic>
      <p:pic>
        <p:nvPicPr>
          <p:cNvPr id="10" name="그림 9" descr="텍스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A5F1D43-02F2-A77C-5F94-1FB1853166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506" y="4463707"/>
            <a:ext cx="5928659" cy="1126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3634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49F9EB-0025-B5BC-1EE6-117E9CF441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B4A12D-F69C-8FEF-344F-584C36A908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그 결과는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400CC4-98D1-CE86-5853-E849732FF46E}"/>
              </a:ext>
            </a:extLst>
          </p:cNvPr>
          <p:cNvSpPr txBox="1"/>
          <p:nvPr/>
        </p:nvSpPr>
        <p:spPr>
          <a:xfrm>
            <a:off x="11085136" y="6092765"/>
            <a:ext cx="6783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-25-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F639EE-A496-9C58-3C3E-B1CA72650F18}"/>
              </a:ext>
            </a:extLst>
          </p:cNvPr>
          <p:cNvSpPr txBox="1"/>
          <p:nvPr/>
        </p:nvSpPr>
        <p:spPr>
          <a:xfrm>
            <a:off x="1315434" y="4814952"/>
            <a:ext cx="7612982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한번 더 먹어도 된다고 시도를 하니 먹어도 된다는 답변을 받았지만</a:t>
            </a:r>
            <a:r>
              <a:rPr lang="en-US" altLang="ko-KR" dirty="0"/>
              <a:t>…</a:t>
            </a:r>
          </a:p>
        </p:txBody>
      </p:sp>
      <p:pic>
        <p:nvPicPr>
          <p:cNvPr id="6" name="그림 5" descr="텍스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057BB07-6FD3-4791-84DC-6BBFC85524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5434" y="1690688"/>
            <a:ext cx="9561132" cy="2793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0024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17486F-90A3-F5B7-A6ED-C05E75DE96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80E8C4-ABD9-8D01-9340-906B7F7E1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그 결과는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B6F49A-442C-6BAB-68DE-FD1361DB6E5E}"/>
              </a:ext>
            </a:extLst>
          </p:cNvPr>
          <p:cNvSpPr txBox="1"/>
          <p:nvPr/>
        </p:nvSpPr>
        <p:spPr>
          <a:xfrm>
            <a:off x="11085136" y="6092765"/>
            <a:ext cx="6783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-26-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F068EC-090A-1777-85CB-888EAA89BFBA}"/>
              </a:ext>
            </a:extLst>
          </p:cNvPr>
          <p:cNvSpPr txBox="1"/>
          <p:nvPr/>
        </p:nvSpPr>
        <p:spPr>
          <a:xfrm>
            <a:off x="1315434" y="4814952"/>
            <a:ext cx="7611379" cy="12852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모델의 상태가 점점 </a:t>
            </a:r>
            <a:r>
              <a:rPr lang="ko-KR" altLang="en-US" dirty="0" err="1"/>
              <a:t>이상해졌어요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원래부터 느낌이 싸했지만 뭘 </a:t>
            </a:r>
            <a:r>
              <a:rPr lang="ko-KR" altLang="en-US" dirty="0" err="1"/>
              <a:t>잘못먹었는지</a:t>
            </a:r>
            <a:r>
              <a:rPr lang="ko-KR" altLang="en-US" dirty="0"/>
              <a:t> 사랑 고백을 해버립니다</a:t>
            </a:r>
            <a:r>
              <a:rPr lang="en-US" altLang="ko-KR" dirty="0"/>
              <a:t>…</a:t>
            </a:r>
          </a:p>
        </p:txBody>
      </p:sp>
      <p:pic>
        <p:nvPicPr>
          <p:cNvPr id="7" name="그림 6" descr="텍스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34303C1E-ACAD-63A2-E49D-9337B20006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0837" y="1517370"/>
            <a:ext cx="6630325" cy="304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7181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35931A-1BF3-598B-36BB-352A8A274D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F6237D-679B-D48E-15BF-DBDD92745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그 결과는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96DE79-B84A-256B-694F-CE78D0F916DD}"/>
              </a:ext>
            </a:extLst>
          </p:cNvPr>
          <p:cNvSpPr txBox="1"/>
          <p:nvPr/>
        </p:nvSpPr>
        <p:spPr>
          <a:xfrm>
            <a:off x="11085136" y="6092765"/>
            <a:ext cx="6783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-27-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16CA7F-DCDF-2C6C-BE75-8D13AC70A739}"/>
              </a:ext>
            </a:extLst>
          </p:cNvPr>
          <p:cNvSpPr txBox="1"/>
          <p:nvPr/>
        </p:nvSpPr>
        <p:spPr>
          <a:xfrm>
            <a:off x="6743406" y="1952223"/>
            <a:ext cx="4262705" cy="29472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작은 모델에서 학습을 한 경우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더 망가진 모습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아무래도 데이터셋 중에 이런 내용을</a:t>
            </a:r>
            <a:br>
              <a:rPr lang="en-US" altLang="ko-KR" dirty="0"/>
            </a:br>
            <a:r>
              <a:rPr lang="ko-KR" altLang="en-US" dirty="0"/>
              <a:t>담은 질문과 답변이 있었기에 모델이</a:t>
            </a:r>
            <a:br>
              <a:rPr lang="en-US" altLang="ko-KR" dirty="0"/>
            </a:br>
            <a:r>
              <a:rPr lang="ko-KR" altLang="en-US" dirty="0"/>
              <a:t>망가진듯합니다</a:t>
            </a:r>
            <a:r>
              <a:rPr lang="en-US" altLang="ko-KR" dirty="0"/>
              <a:t>.</a:t>
            </a:r>
          </a:p>
        </p:txBody>
      </p:sp>
      <p:pic>
        <p:nvPicPr>
          <p:cNvPr id="6" name="그림 5" descr="텍스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CD46B40-39BC-9C2E-C70A-30E6FDE23B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06148"/>
            <a:ext cx="4466867" cy="4697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1685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A81DCA-DD62-2284-3A00-D70079DB8E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E7A6AE-E543-31B9-690D-F30E9A040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그 결과는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13F045-9712-46A8-68AB-AEC511BB1322}"/>
              </a:ext>
            </a:extLst>
          </p:cNvPr>
          <p:cNvSpPr txBox="1"/>
          <p:nvPr/>
        </p:nvSpPr>
        <p:spPr>
          <a:xfrm>
            <a:off x="11085136" y="6092765"/>
            <a:ext cx="6783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-28-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285E77-7CD3-5AA7-034F-E9F753CA3156}"/>
              </a:ext>
            </a:extLst>
          </p:cNvPr>
          <p:cNvSpPr txBox="1"/>
          <p:nvPr/>
        </p:nvSpPr>
        <p:spPr>
          <a:xfrm>
            <a:off x="6743406" y="1952223"/>
            <a:ext cx="4344459" cy="29472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데이터 셋에서 사랑을 검색해본 결과 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중간에 굉장히 많이 분포되어 있는</a:t>
            </a:r>
            <a:br>
              <a:rPr lang="en-US" altLang="ko-KR" dirty="0"/>
            </a:br>
            <a:r>
              <a:rPr lang="ko-KR" altLang="en-US" dirty="0"/>
              <a:t>것을 발견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Qwen </a:t>
            </a:r>
            <a:r>
              <a:rPr lang="ko-KR" altLang="en-US" dirty="0"/>
              <a:t>자체적으로 변환을 잘못했거나</a:t>
            </a:r>
            <a:br>
              <a:rPr lang="en-US" altLang="ko-KR" dirty="0"/>
            </a:br>
            <a:r>
              <a:rPr lang="ko-KR" altLang="en-US" dirty="0"/>
              <a:t>이런 쪽으로 쓰는 사람이</a:t>
            </a:r>
            <a:r>
              <a:rPr lang="en-US" altLang="ko-KR" dirty="0"/>
              <a:t>..?</a:t>
            </a:r>
          </a:p>
        </p:txBody>
      </p:sp>
      <p:pic>
        <p:nvPicPr>
          <p:cNvPr id="7" name="그림 6" descr="패턴, 스크린샷, 직사각형, 갈색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67BD9C81-3FEE-451B-429B-05394411D2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2368" y="1314516"/>
            <a:ext cx="1128997" cy="5080486"/>
          </a:xfrm>
          <a:prstGeom prst="rect">
            <a:avLst/>
          </a:prstGeom>
        </p:spPr>
      </p:pic>
      <p:pic>
        <p:nvPicPr>
          <p:cNvPr id="8" name="그림 7" descr="텍스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E2D4365-C8C7-EE72-1DF5-4E293E7434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06148"/>
            <a:ext cx="4466867" cy="4697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1182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A6FBE3-0A6B-F4EC-D5E5-6460C6FA1B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9DF4EC-7516-6598-DDE8-12035567C1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로컬 </a:t>
            </a:r>
            <a:r>
              <a:rPr lang="en-US" altLang="ko-KR" dirty="0"/>
              <a:t>LLM </a:t>
            </a:r>
            <a:r>
              <a:rPr lang="ko-KR" altLang="en-US" dirty="0"/>
              <a:t>구동과 학습한 후기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D97954-0416-3D29-A8B5-F644404A5B82}"/>
              </a:ext>
            </a:extLst>
          </p:cNvPr>
          <p:cNvSpPr txBox="1"/>
          <p:nvPr/>
        </p:nvSpPr>
        <p:spPr>
          <a:xfrm>
            <a:off x="11085136" y="6092765"/>
            <a:ext cx="6783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-29-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28F2D5-E174-869D-85DB-0BC18CC3697F}"/>
              </a:ext>
            </a:extLst>
          </p:cNvPr>
          <p:cNvSpPr txBox="1"/>
          <p:nvPr/>
        </p:nvSpPr>
        <p:spPr>
          <a:xfrm>
            <a:off x="838200" y="1690688"/>
            <a:ext cx="10195420" cy="4193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우선 로컬 </a:t>
            </a:r>
            <a:r>
              <a:rPr lang="en-US" altLang="ko-KR" dirty="0" err="1"/>
              <a:t>llm</a:t>
            </a:r>
            <a:r>
              <a:rPr lang="en-US" altLang="ko-KR" dirty="0"/>
              <a:t> </a:t>
            </a:r>
            <a:r>
              <a:rPr lang="ko-KR" altLang="en-US" dirty="0"/>
              <a:t>구축에 대해서는 많은 사람들이 굳이 </a:t>
            </a:r>
            <a:r>
              <a:rPr lang="ko-KR" altLang="en-US" dirty="0" err="1"/>
              <a:t>만들어야하나</a:t>
            </a:r>
            <a:r>
              <a:rPr lang="en-US" altLang="ko-KR" dirty="0"/>
              <a:t>? </a:t>
            </a:r>
            <a:r>
              <a:rPr lang="ko-KR" altLang="en-US" dirty="0"/>
              <a:t>라는 인식이 존재</a:t>
            </a:r>
            <a:br>
              <a:rPr lang="en-US" altLang="ko-KR" dirty="0"/>
            </a:b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err="1"/>
              <a:t>api</a:t>
            </a:r>
            <a:r>
              <a:rPr lang="ko-KR" altLang="en-US" dirty="0"/>
              <a:t>나 구독형 서비스도 존재하고 초기 비용이 많이 들어가기 때문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그래도 구축만 할 수 있다면 추가적인 비용이 없는 것이 장점이라 생각합니다</a:t>
            </a:r>
            <a:r>
              <a:rPr lang="en-US" altLang="ko-KR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비록 간단한 작업에 모델의 규모도 작았지만 적어도 </a:t>
            </a:r>
            <a:r>
              <a:rPr lang="en-US" altLang="ko-KR" dirty="0" err="1"/>
              <a:t>api</a:t>
            </a:r>
            <a:r>
              <a:rPr lang="ko-KR" altLang="en-US" dirty="0"/>
              <a:t>를 쓰는 것보다는 경제적이었습니다</a:t>
            </a:r>
            <a:r>
              <a:rPr lang="en-US" altLang="ko-KR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학습 또한 과적합의 위험성을 알게 되었습니다</a:t>
            </a:r>
            <a:r>
              <a:rPr lang="en-US" altLang="ko-KR" dirty="0"/>
              <a:t>. </a:t>
            </a:r>
            <a:br>
              <a:rPr lang="en-US" altLang="ko-KR" dirty="0"/>
            </a:br>
            <a:r>
              <a:rPr lang="ko-KR" altLang="en-US" dirty="0"/>
              <a:t>모델이 역할은 잃어버린 상태로 저에게 애정표현만 반복하는 것을 보니 참</a:t>
            </a:r>
            <a:r>
              <a:rPr lang="en-US" altLang="ko-KR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6778375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8A716A-4EF6-B87A-43BD-DCD17315F5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52F5E9-452C-C3C0-7CB5-697E2CE200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주제 선정 이유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8DFCEF-FFE6-2BC4-69F4-6C075B2294F8}"/>
              </a:ext>
            </a:extLst>
          </p:cNvPr>
          <p:cNvSpPr txBox="1"/>
          <p:nvPr/>
        </p:nvSpPr>
        <p:spPr>
          <a:xfrm>
            <a:off x="11085136" y="6092765"/>
            <a:ext cx="5373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-3-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4B64C3-718F-0AFF-D457-F8763C6A2928}"/>
              </a:ext>
            </a:extLst>
          </p:cNvPr>
          <p:cNvSpPr txBox="1"/>
          <p:nvPr/>
        </p:nvSpPr>
        <p:spPr>
          <a:xfrm>
            <a:off x="6942014" y="2370857"/>
            <a:ext cx="4575291" cy="25317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위에서 피가 났던 이후로 먹을 수 있는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음식을 확인하기 위해 </a:t>
            </a:r>
            <a:r>
              <a:rPr lang="en-US" altLang="ko-KR" dirty="0"/>
              <a:t>GPT </a:t>
            </a:r>
            <a:r>
              <a:rPr lang="ko-KR" altLang="en-US" dirty="0"/>
              <a:t>활용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하지만 나에 대해 알지도 못하면서 죽만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추천하는 것이 굉장히 괘씸했습니다</a:t>
            </a:r>
            <a:r>
              <a:rPr lang="en-US" altLang="ko-KR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/>
          </a:p>
        </p:txBody>
      </p:sp>
      <p:pic>
        <p:nvPicPr>
          <p:cNvPr id="5" name="그림 4" descr="텍스트, 스크린샷, 폰트,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08CA45D-07ED-0AB0-63A6-B46391E189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780" y="1690688"/>
            <a:ext cx="6020221" cy="3698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74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8D3F11-2436-5C61-BF56-B28933BF5E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A74462-FE98-741B-07BD-9ED2CE655D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주제 선정 이유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6AFD46-211A-EF3D-7AC9-907E604D5E83}"/>
              </a:ext>
            </a:extLst>
          </p:cNvPr>
          <p:cNvSpPr txBox="1"/>
          <p:nvPr/>
        </p:nvSpPr>
        <p:spPr>
          <a:xfrm>
            <a:off x="11085136" y="6092765"/>
            <a:ext cx="5373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-4-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7752D0-F6B1-D2CE-B288-27FBFEB8840D}"/>
              </a:ext>
            </a:extLst>
          </p:cNvPr>
          <p:cNvSpPr txBox="1"/>
          <p:nvPr/>
        </p:nvSpPr>
        <p:spPr>
          <a:xfrm>
            <a:off x="6942014" y="2370857"/>
            <a:ext cx="4636206" cy="21162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저번에 사회적인 대화가 </a:t>
            </a:r>
            <a:r>
              <a:rPr lang="en-US" altLang="ko-KR" dirty="0"/>
              <a:t>LLM</a:t>
            </a:r>
            <a:r>
              <a:rPr lang="ko-KR" altLang="en-US" dirty="0"/>
              <a:t>의 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성능을 악화시킨다는 것을 이야기했습니다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그렇다면 내가 원하는 대로 답변을 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받는 것이 가능하지 않을까</a:t>
            </a:r>
            <a:r>
              <a:rPr lang="en-US" altLang="ko-KR" dirty="0"/>
              <a:t>?</a:t>
            </a:r>
          </a:p>
        </p:txBody>
      </p:sp>
      <p:pic>
        <p:nvPicPr>
          <p:cNvPr id="7" name="그림 6" descr="텍스트, 도표, 스크린샷, 라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C0CD301-58F6-4872-3FE4-8C859AB656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471" y="2284517"/>
            <a:ext cx="6222386" cy="2736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0913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2F3D6A-6BB8-92BA-36E1-481F71C546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7B901C-1DD4-D7F6-B0C0-FC1D0CC1FE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warmLLM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ECC815-39BA-6C4E-6548-1E912CE6001B}"/>
              </a:ext>
            </a:extLst>
          </p:cNvPr>
          <p:cNvSpPr txBox="1"/>
          <p:nvPr/>
        </p:nvSpPr>
        <p:spPr>
          <a:xfrm>
            <a:off x="11085136" y="6092765"/>
            <a:ext cx="5373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-5-</a:t>
            </a:r>
          </a:p>
        </p:txBody>
      </p:sp>
      <p:pic>
        <p:nvPicPr>
          <p:cNvPr id="5" name="그림 4" descr="텍스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337D0FE-73C3-0DED-08FA-2F2024F004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2040" y="1985952"/>
            <a:ext cx="9467919" cy="2886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1417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74DAF3-6F88-54B3-8CC5-274C59D1CA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6F74E0-5F58-1C5A-90C7-ECDB4E34E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어떻게 학습을 시켰는가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64E249-3593-2BBA-9E88-5E31B7793D97}"/>
              </a:ext>
            </a:extLst>
          </p:cNvPr>
          <p:cNvSpPr txBox="1"/>
          <p:nvPr/>
        </p:nvSpPr>
        <p:spPr>
          <a:xfrm>
            <a:off x="11085136" y="6092765"/>
            <a:ext cx="5373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-6-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2D11D0-1F4D-2D66-23F3-7387C4A4297C}"/>
              </a:ext>
            </a:extLst>
          </p:cNvPr>
          <p:cNvSpPr txBox="1"/>
          <p:nvPr/>
        </p:nvSpPr>
        <p:spPr>
          <a:xfrm>
            <a:off x="6719500" y="2370857"/>
            <a:ext cx="3916393" cy="21162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err="1"/>
              <a:t>shareGPT</a:t>
            </a:r>
            <a:r>
              <a:rPr lang="ko-KR" altLang="en-US" dirty="0"/>
              <a:t>의 데이터셋을 활용하여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대화목록들을 확보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이후 </a:t>
            </a:r>
            <a:r>
              <a:rPr lang="en-US" altLang="ko-KR" dirty="0"/>
              <a:t>GPT-4o</a:t>
            </a:r>
            <a:r>
              <a:rPr lang="ko-KR" altLang="en-US" dirty="0"/>
              <a:t>의 </a:t>
            </a:r>
            <a:r>
              <a:rPr lang="en-US" altLang="ko-KR" dirty="0" err="1"/>
              <a:t>api</a:t>
            </a:r>
            <a:r>
              <a:rPr lang="ko-KR" altLang="en-US" dirty="0"/>
              <a:t>를 활용해 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따뜻한 말투들로 변환</a:t>
            </a:r>
            <a:endParaRPr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034125-E06E-9DC9-C99E-C8CAAC76DF05}"/>
              </a:ext>
            </a:extLst>
          </p:cNvPr>
          <p:cNvSpPr txBox="1"/>
          <p:nvPr/>
        </p:nvSpPr>
        <p:spPr>
          <a:xfrm>
            <a:off x="1117601" y="2136338"/>
            <a:ext cx="448235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Methods </a:t>
            </a:r>
          </a:p>
          <a:p>
            <a:endParaRPr lang="en-US" altLang="ko-KR" dirty="0"/>
          </a:p>
          <a:p>
            <a:r>
              <a:rPr lang="en-US" altLang="ko-KR" dirty="0"/>
              <a:t>Dataset construction </a:t>
            </a:r>
          </a:p>
          <a:p>
            <a:endParaRPr lang="en-US" altLang="ko-KR" dirty="0"/>
          </a:p>
          <a:p>
            <a:r>
              <a:rPr lang="en-US" altLang="ko-KR" dirty="0"/>
              <a:t>We first selected conversations from </a:t>
            </a:r>
            <a:r>
              <a:rPr lang="en-US" altLang="ko-KR" dirty="0" err="1"/>
              <a:t>ShareGPT</a:t>
            </a:r>
            <a:r>
              <a:rPr lang="en-US" altLang="ko-KR" dirty="0"/>
              <a:t> Vicuna Unfiltered,2 a dataset containing </a:t>
            </a:r>
            <a:r>
              <a:rPr lang="en-US" altLang="ko-KR" dirty="0" err="1"/>
              <a:t>approxi</a:t>
            </a:r>
            <a:r>
              <a:rPr lang="en-US" altLang="ko-KR" dirty="0"/>
              <a:t> </a:t>
            </a:r>
            <a:r>
              <a:rPr lang="en-US" altLang="ko-KR" dirty="0" err="1"/>
              <a:t>mately</a:t>
            </a:r>
            <a:r>
              <a:rPr lang="en-US" altLang="ko-KR" dirty="0"/>
              <a:t> 100,000 human-ChatGPT conversations collected using the original </a:t>
            </a:r>
            <a:r>
              <a:rPr lang="en-US" altLang="ko-KR" dirty="0" err="1"/>
              <a:t>ShareGPT</a:t>
            </a:r>
            <a:r>
              <a:rPr lang="en-US" altLang="ko-KR" dirty="0"/>
              <a:t> tool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15702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FFE2C5-7678-CF50-94AE-09C6FEC898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334D05-3190-CD2E-F552-8CC5BF4C4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사회적 말투 변환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755AAE-C3E9-9AD9-4265-923C6A3B3F97}"/>
              </a:ext>
            </a:extLst>
          </p:cNvPr>
          <p:cNvSpPr txBox="1"/>
          <p:nvPr/>
        </p:nvSpPr>
        <p:spPr>
          <a:xfrm>
            <a:off x="11085136" y="6092765"/>
            <a:ext cx="5373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-7-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E75EF2-06BC-DBC3-6CA8-C8444F9E611C}"/>
              </a:ext>
            </a:extLst>
          </p:cNvPr>
          <p:cNvSpPr txBox="1"/>
          <p:nvPr/>
        </p:nvSpPr>
        <p:spPr>
          <a:xfrm>
            <a:off x="6725477" y="2578606"/>
            <a:ext cx="4113627" cy="17007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우선 </a:t>
            </a:r>
            <a:r>
              <a:rPr lang="en-US" altLang="ko-KR" dirty="0" err="1"/>
              <a:t>shareGPT</a:t>
            </a:r>
            <a:r>
              <a:rPr lang="ko-KR" altLang="en-US" dirty="0"/>
              <a:t>의 내용을 한국어로</a:t>
            </a:r>
            <a:br>
              <a:rPr lang="en-US" altLang="ko-KR" dirty="0"/>
            </a:br>
            <a:r>
              <a:rPr lang="ko-KR" altLang="en-US" dirty="0"/>
              <a:t>데이터셋을 확보 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이후 학습에 사용할 수 있도록 정리</a:t>
            </a:r>
            <a:endParaRPr lang="en-US" altLang="ko-KR" dirty="0"/>
          </a:p>
        </p:txBody>
      </p:sp>
      <p:pic>
        <p:nvPicPr>
          <p:cNvPr id="6" name="그림 5" descr="텍스트, 스크린샷, 소프트웨어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A3B46E0-8B96-C817-AAC3-2229B5C7DC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749547"/>
            <a:ext cx="5757890" cy="4459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074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99C176-FE96-4D0D-CAD7-1BCD4ED227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E39423-CA2A-F5B1-DC0B-7794281F1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사회적 말투 변환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0096A6-BEA5-2037-D719-49DADC8CB7B0}"/>
              </a:ext>
            </a:extLst>
          </p:cNvPr>
          <p:cNvSpPr txBox="1"/>
          <p:nvPr/>
        </p:nvSpPr>
        <p:spPr>
          <a:xfrm>
            <a:off x="11085136" y="6092765"/>
            <a:ext cx="5373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-8-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B37B99-3764-A716-5C77-EC63AB466D0E}"/>
              </a:ext>
            </a:extLst>
          </p:cNvPr>
          <p:cNvSpPr txBox="1"/>
          <p:nvPr/>
        </p:nvSpPr>
        <p:spPr>
          <a:xfrm>
            <a:off x="6719500" y="2370857"/>
            <a:ext cx="4493538" cy="25317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데이터는 </a:t>
            </a:r>
            <a:r>
              <a:rPr lang="ko-KR" altLang="en-US" dirty="0" err="1"/>
              <a:t>이런식으로</a:t>
            </a:r>
            <a:r>
              <a:rPr lang="ko-KR" altLang="en-US" dirty="0"/>
              <a:t> 질문과 답변 구분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실제로 학습을 제대로 한다면 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질문 유형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질문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답변</a:t>
            </a:r>
            <a:endParaRPr lang="en-US" altLang="ko-KR" dirty="0"/>
          </a:p>
        </p:txBody>
      </p:sp>
      <p:pic>
        <p:nvPicPr>
          <p:cNvPr id="7" name="그림 6" descr="텍스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B68E5EA-BD49-E9D4-5CDC-FA1F8BF803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01721"/>
            <a:ext cx="5881300" cy="3776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7059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5F6C27-7052-6B58-8E4A-5B900E9584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D575FE-F858-473F-FC15-1B8C52669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사회적 말투 변환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5B12B0-4FB0-86A6-E978-2BDE3F93D652}"/>
              </a:ext>
            </a:extLst>
          </p:cNvPr>
          <p:cNvSpPr txBox="1"/>
          <p:nvPr/>
        </p:nvSpPr>
        <p:spPr>
          <a:xfrm>
            <a:off x="11085136" y="6092765"/>
            <a:ext cx="5373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-9-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C2CAE4-33D8-35FD-3D50-51BE6861B022}"/>
              </a:ext>
            </a:extLst>
          </p:cNvPr>
          <p:cNvSpPr txBox="1"/>
          <p:nvPr/>
        </p:nvSpPr>
        <p:spPr>
          <a:xfrm>
            <a:off x="6719500" y="2370857"/>
            <a:ext cx="4955203" cy="17007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하지만 논문처럼 </a:t>
            </a:r>
            <a:r>
              <a:rPr lang="en-US" altLang="ko-KR" dirty="0" err="1"/>
              <a:t>gpt</a:t>
            </a:r>
            <a:r>
              <a:rPr lang="ko-KR" altLang="en-US" dirty="0"/>
              <a:t>의 </a:t>
            </a:r>
            <a:r>
              <a:rPr lang="en-US" altLang="ko-KR" dirty="0" err="1"/>
              <a:t>api</a:t>
            </a:r>
            <a:r>
              <a:rPr lang="en-US" altLang="ko-KR" dirty="0"/>
              <a:t> </a:t>
            </a:r>
            <a:r>
              <a:rPr lang="ko-KR" altLang="en-US" dirty="0"/>
              <a:t>호출로 </a:t>
            </a:r>
            <a:br>
              <a:rPr lang="en-US" altLang="ko-KR" dirty="0"/>
            </a:br>
            <a:r>
              <a:rPr lang="ko-KR" altLang="en-US" dirty="0"/>
              <a:t>사회적 말투로 변환하기에는 너무나 비싸다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이러한 방법은 지금 상황에서 불가능</a:t>
            </a:r>
            <a:endParaRPr lang="en-US" altLang="ko-KR" dirty="0"/>
          </a:p>
        </p:txBody>
      </p:sp>
      <p:pic>
        <p:nvPicPr>
          <p:cNvPr id="7" name="그림 6" descr="텍스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B0B70BF7-0A48-4617-0C81-1863B0D722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170" y="2640468"/>
            <a:ext cx="6135859" cy="2031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6604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708</TotalTime>
  <Words>814</Words>
  <Application>Microsoft Office PowerPoint</Application>
  <PresentationFormat>와이드스크린</PresentationFormat>
  <Paragraphs>230</Paragraphs>
  <Slides>29</Slides>
  <Notes>27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2" baseType="lpstr">
      <vt:lpstr>맑은 고딕</vt:lpstr>
      <vt:lpstr>Arial</vt:lpstr>
      <vt:lpstr>Office 테마</vt:lpstr>
      <vt:lpstr>LLM 간신 만들기</vt:lpstr>
      <vt:lpstr>목차</vt:lpstr>
      <vt:lpstr>주제 선정 이유</vt:lpstr>
      <vt:lpstr>주제 선정 이유</vt:lpstr>
      <vt:lpstr>warmLLM</vt:lpstr>
      <vt:lpstr>어떻게 학습을 시켰는가?</vt:lpstr>
      <vt:lpstr>사회적 말투 변환</vt:lpstr>
      <vt:lpstr>사회적 말투 변환</vt:lpstr>
      <vt:lpstr>사회적 말투 변환</vt:lpstr>
      <vt:lpstr>사회적 말투 변환</vt:lpstr>
      <vt:lpstr>사회적 말투 변환</vt:lpstr>
      <vt:lpstr>사회적 말투 변환</vt:lpstr>
      <vt:lpstr>사회적 말투 변환</vt:lpstr>
      <vt:lpstr>사회적 말투 변환</vt:lpstr>
      <vt:lpstr>변환된 결과</vt:lpstr>
      <vt:lpstr>로컬에서의 장점?</vt:lpstr>
      <vt:lpstr>로컬에서의 장점?</vt:lpstr>
      <vt:lpstr>학습 방법</vt:lpstr>
      <vt:lpstr>학습</vt:lpstr>
      <vt:lpstr>어떻게 학습을 시켰는가?</vt:lpstr>
      <vt:lpstr>어떻게 학습을 시켰는가?</vt:lpstr>
      <vt:lpstr>어떻게 학습을 시켰는가?</vt:lpstr>
      <vt:lpstr>그 결과는?</vt:lpstr>
      <vt:lpstr>그 결과는?</vt:lpstr>
      <vt:lpstr>그 결과는?</vt:lpstr>
      <vt:lpstr>그 결과는?</vt:lpstr>
      <vt:lpstr>그 결과는?</vt:lpstr>
      <vt:lpstr>그 결과는?</vt:lpstr>
      <vt:lpstr>로컬 LLM 구동과 학습한 후기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종현 김</dc:creator>
  <cp:lastModifiedBy>종현 김</cp:lastModifiedBy>
  <cp:revision>1</cp:revision>
  <dcterms:created xsi:type="dcterms:W3CDTF">2025-09-25T05:57:29Z</dcterms:created>
  <dcterms:modified xsi:type="dcterms:W3CDTF">2025-10-29T11:41:02Z</dcterms:modified>
</cp:coreProperties>
</file>